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1713476489" r:id="rId5"/>
    <p:sldId id="1713476490" r:id="rId6"/>
    <p:sldId id="1713476513" r:id="rId7"/>
    <p:sldId id="1713476492" r:id="rId8"/>
    <p:sldId id="1713476504" r:id="rId9"/>
    <p:sldId id="1713476500" r:id="rId10"/>
    <p:sldId id="1713476501" r:id="rId11"/>
    <p:sldId id="1713476502" r:id="rId12"/>
    <p:sldId id="1713476503" r:id="rId13"/>
    <p:sldId id="1713476498" r:id="rId14"/>
    <p:sldId id="1713476499" r:id="rId15"/>
    <p:sldId id="1713476505" r:id="rId16"/>
    <p:sldId id="1713476521" r:id="rId17"/>
    <p:sldId id="1713476510" r:id="rId18"/>
    <p:sldId id="1713476512" r:id="rId19"/>
    <p:sldId id="1713476507" r:id="rId20"/>
    <p:sldId id="1713476509" r:id="rId21"/>
    <p:sldId id="1713476522" r:id="rId22"/>
    <p:sldId id="1713476508" r:id="rId23"/>
    <p:sldId id="1713476494" r:id="rId24"/>
    <p:sldId id="1713476491" r:id="rId25"/>
    <p:sldId id="1713476519" r:id="rId26"/>
    <p:sldId id="1713476520" r:id="rId27"/>
    <p:sldId id="1713476496" r:id="rId28"/>
    <p:sldId id="1713476497" r:id="rId29"/>
    <p:sldId id="1713476514" r:id="rId30"/>
    <p:sldId id="1713476511" r:id="rId31"/>
    <p:sldId id="1713476518" r:id="rId32"/>
    <p:sldId id="1713476516" r:id="rId33"/>
    <p:sldId id="1713476517" r:id="rId3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43"/>
  </p:normalViewPr>
  <p:slideViewPr>
    <p:cSldViewPr snapToGrid="0">
      <p:cViewPr varScale="1">
        <p:scale>
          <a:sx n="108" d="100"/>
          <a:sy n="108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22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4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4" Type="http://schemas.openxmlformats.org/officeDocument/2006/relationships/image" Target="../media/image5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22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4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4" Type="http://schemas.openxmlformats.org/officeDocument/2006/relationships/image" Target="../media/image5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692F50-344A-405E-9F5E-566BB64F9561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16385C-28EB-4892-86C0-6F4DEEACA7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Lake</a:t>
          </a:r>
        </a:p>
      </dgm:t>
    </dgm:pt>
    <dgm:pt modelId="{9F719999-6DF6-4011-A220-1EBB1E25F32C}" type="parTrans" cxnId="{5ADB2064-877C-4783-A20B-69CE7E772750}">
      <dgm:prSet/>
      <dgm:spPr/>
      <dgm:t>
        <a:bodyPr/>
        <a:lstStyle/>
        <a:p>
          <a:endParaRPr lang="en-US"/>
        </a:p>
      </dgm:t>
    </dgm:pt>
    <dgm:pt modelId="{283BE729-5E2B-441B-ACF6-DD70A41B77CE}" type="sibTrans" cxnId="{5ADB2064-877C-4783-A20B-69CE7E772750}">
      <dgm:prSet/>
      <dgm:spPr/>
      <dgm:t>
        <a:bodyPr/>
        <a:lstStyle/>
        <a:p>
          <a:endParaRPr lang="en-US"/>
        </a:p>
      </dgm:t>
    </dgm:pt>
    <dgm:pt modelId="{4A37E963-FB44-4D92-9D31-5F0878CB40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Warehouse</a:t>
          </a:r>
        </a:p>
      </dgm:t>
    </dgm:pt>
    <dgm:pt modelId="{5DB3997F-8ABA-43FB-AD97-69DA9262764C}" type="parTrans" cxnId="{83D074B8-D74E-4881-AFD9-7F1484356CC5}">
      <dgm:prSet/>
      <dgm:spPr/>
      <dgm:t>
        <a:bodyPr/>
        <a:lstStyle/>
        <a:p>
          <a:endParaRPr lang="en-US"/>
        </a:p>
      </dgm:t>
    </dgm:pt>
    <dgm:pt modelId="{5D92333D-4FCF-417C-BF8E-A927AC50CC6A}" type="sibTrans" cxnId="{83D074B8-D74E-4881-AFD9-7F1484356CC5}">
      <dgm:prSet/>
      <dgm:spPr/>
      <dgm:t>
        <a:bodyPr/>
        <a:lstStyle/>
        <a:p>
          <a:endParaRPr lang="en-US"/>
        </a:p>
      </dgm:t>
    </dgm:pt>
    <dgm:pt modelId="{1108907B-FC98-42A9-B50B-275D37D681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Mart</a:t>
          </a:r>
        </a:p>
      </dgm:t>
    </dgm:pt>
    <dgm:pt modelId="{F921E4B7-6FB0-4536-BF02-A7FA51B53983}" type="parTrans" cxnId="{3A719413-0617-485B-B39F-89EF75607B0F}">
      <dgm:prSet/>
      <dgm:spPr/>
      <dgm:t>
        <a:bodyPr/>
        <a:lstStyle/>
        <a:p>
          <a:endParaRPr lang="en-US"/>
        </a:p>
      </dgm:t>
    </dgm:pt>
    <dgm:pt modelId="{853FC347-BAC6-4A6B-8B6F-3E0E12A2C92E}" type="sibTrans" cxnId="{3A719413-0617-485B-B39F-89EF75607B0F}">
      <dgm:prSet/>
      <dgm:spPr/>
      <dgm:t>
        <a:bodyPr/>
        <a:lstStyle/>
        <a:p>
          <a:endParaRPr lang="en-US"/>
        </a:p>
      </dgm:t>
    </dgm:pt>
    <dgm:pt modelId="{69FA07B5-FB57-4C27-BF7F-D026E3E43B52}" type="pres">
      <dgm:prSet presAssocID="{9D692F50-344A-405E-9F5E-566BB64F9561}" presName="root" presStyleCnt="0">
        <dgm:presLayoutVars>
          <dgm:dir/>
          <dgm:resizeHandles val="exact"/>
        </dgm:presLayoutVars>
      </dgm:prSet>
      <dgm:spPr/>
    </dgm:pt>
    <dgm:pt modelId="{572282EA-CA89-4DBF-8570-4D1AE376613B}" type="pres">
      <dgm:prSet presAssocID="{9C16385C-28EB-4892-86C0-6F4DEEACA7A4}" presName="compNode" presStyleCnt="0"/>
      <dgm:spPr/>
    </dgm:pt>
    <dgm:pt modelId="{2BEED5C4-1FC7-4584-9845-C2DF4EA153C9}" type="pres">
      <dgm:prSet presAssocID="{9C16385C-28EB-4892-86C0-6F4DEEACA7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5678DE-8B72-4C78-A23F-9CA84A9C6921}" type="pres">
      <dgm:prSet presAssocID="{9C16385C-28EB-4892-86C0-6F4DEEACA7A4}" presName="spaceRect" presStyleCnt="0"/>
      <dgm:spPr/>
    </dgm:pt>
    <dgm:pt modelId="{7EEFCCBD-B529-4340-8B78-704B8F4F6993}" type="pres">
      <dgm:prSet presAssocID="{9C16385C-28EB-4892-86C0-6F4DEEACA7A4}" presName="textRect" presStyleLbl="revTx" presStyleIdx="0" presStyleCnt="3">
        <dgm:presLayoutVars>
          <dgm:chMax val="1"/>
          <dgm:chPref val="1"/>
        </dgm:presLayoutVars>
      </dgm:prSet>
      <dgm:spPr/>
    </dgm:pt>
    <dgm:pt modelId="{7C182601-4B0D-4804-8C67-464AEE68F862}" type="pres">
      <dgm:prSet presAssocID="{283BE729-5E2B-441B-ACF6-DD70A41B77CE}" presName="sibTrans" presStyleCnt="0"/>
      <dgm:spPr/>
    </dgm:pt>
    <dgm:pt modelId="{7E1DBAEE-F585-4481-8CD9-0CE48370406C}" type="pres">
      <dgm:prSet presAssocID="{4A37E963-FB44-4D92-9D31-5F0878CB408D}" presName="compNode" presStyleCnt="0"/>
      <dgm:spPr/>
    </dgm:pt>
    <dgm:pt modelId="{61C553F3-960C-4B00-863F-D57626299A84}" type="pres">
      <dgm:prSet presAssocID="{4A37E963-FB44-4D92-9D31-5F0878CB40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76586E1-4053-42AE-866A-27E3D50E6A0A}" type="pres">
      <dgm:prSet presAssocID="{4A37E963-FB44-4D92-9D31-5F0878CB408D}" presName="spaceRect" presStyleCnt="0"/>
      <dgm:spPr/>
    </dgm:pt>
    <dgm:pt modelId="{918DD0CB-D959-4435-90BF-A7DFAEF7CC0B}" type="pres">
      <dgm:prSet presAssocID="{4A37E963-FB44-4D92-9D31-5F0878CB408D}" presName="textRect" presStyleLbl="revTx" presStyleIdx="1" presStyleCnt="3">
        <dgm:presLayoutVars>
          <dgm:chMax val="1"/>
          <dgm:chPref val="1"/>
        </dgm:presLayoutVars>
      </dgm:prSet>
      <dgm:spPr/>
    </dgm:pt>
    <dgm:pt modelId="{032E18FF-E311-42F8-A960-1034BD47C700}" type="pres">
      <dgm:prSet presAssocID="{5D92333D-4FCF-417C-BF8E-A927AC50CC6A}" presName="sibTrans" presStyleCnt="0"/>
      <dgm:spPr/>
    </dgm:pt>
    <dgm:pt modelId="{4D14AC38-95FD-47F8-97ED-0AD3BE9C5ED6}" type="pres">
      <dgm:prSet presAssocID="{1108907B-FC98-42A9-B50B-275D37D6813F}" presName="compNode" presStyleCnt="0"/>
      <dgm:spPr/>
    </dgm:pt>
    <dgm:pt modelId="{16150ED7-2258-48B8-B554-8002AC35FBC0}" type="pres">
      <dgm:prSet presAssocID="{1108907B-FC98-42A9-B50B-275D37D681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1B644A3-21AE-43CB-8510-877EE0F456B8}" type="pres">
      <dgm:prSet presAssocID="{1108907B-FC98-42A9-B50B-275D37D6813F}" presName="spaceRect" presStyleCnt="0"/>
      <dgm:spPr/>
    </dgm:pt>
    <dgm:pt modelId="{F6E9F916-4F2F-4AFB-8AA7-F2A7BE525FB1}" type="pres">
      <dgm:prSet presAssocID="{1108907B-FC98-42A9-B50B-275D37D6813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A719413-0617-485B-B39F-89EF75607B0F}" srcId="{9D692F50-344A-405E-9F5E-566BB64F9561}" destId="{1108907B-FC98-42A9-B50B-275D37D6813F}" srcOrd="2" destOrd="0" parTransId="{F921E4B7-6FB0-4536-BF02-A7FA51B53983}" sibTransId="{853FC347-BAC6-4A6B-8B6F-3E0E12A2C92E}"/>
    <dgm:cxn modelId="{1CA3BF13-7E9C-412D-9BD2-095C6307B48E}" type="presOf" srcId="{9D692F50-344A-405E-9F5E-566BB64F9561}" destId="{69FA07B5-FB57-4C27-BF7F-D026E3E43B52}" srcOrd="0" destOrd="0" presId="urn:microsoft.com/office/officeart/2018/2/layout/IconLabelList"/>
    <dgm:cxn modelId="{A6861B38-7904-499E-A6E5-9CF48DB51659}" type="presOf" srcId="{4A37E963-FB44-4D92-9D31-5F0878CB408D}" destId="{918DD0CB-D959-4435-90BF-A7DFAEF7CC0B}" srcOrd="0" destOrd="0" presId="urn:microsoft.com/office/officeart/2018/2/layout/IconLabelList"/>
    <dgm:cxn modelId="{5ADB2064-877C-4783-A20B-69CE7E772750}" srcId="{9D692F50-344A-405E-9F5E-566BB64F9561}" destId="{9C16385C-28EB-4892-86C0-6F4DEEACA7A4}" srcOrd="0" destOrd="0" parTransId="{9F719999-6DF6-4011-A220-1EBB1E25F32C}" sibTransId="{283BE729-5E2B-441B-ACF6-DD70A41B77CE}"/>
    <dgm:cxn modelId="{EA568D7E-FFC6-4C1C-9B2F-4682B7FD2315}" type="presOf" srcId="{9C16385C-28EB-4892-86C0-6F4DEEACA7A4}" destId="{7EEFCCBD-B529-4340-8B78-704B8F4F6993}" srcOrd="0" destOrd="0" presId="urn:microsoft.com/office/officeart/2018/2/layout/IconLabelList"/>
    <dgm:cxn modelId="{B0F73883-AD13-48A5-803F-EB22688617AD}" type="presOf" srcId="{1108907B-FC98-42A9-B50B-275D37D6813F}" destId="{F6E9F916-4F2F-4AFB-8AA7-F2A7BE525FB1}" srcOrd="0" destOrd="0" presId="urn:microsoft.com/office/officeart/2018/2/layout/IconLabelList"/>
    <dgm:cxn modelId="{83D074B8-D74E-4881-AFD9-7F1484356CC5}" srcId="{9D692F50-344A-405E-9F5E-566BB64F9561}" destId="{4A37E963-FB44-4D92-9D31-5F0878CB408D}" srcOrd="1" destOrd="0" parTransId="{5DB3997F-8ABA-43FB-AD97-69DA9262764C}" sibTransId="{5D92333D-4FCF-417C-BF8E-A927AC50CC6A}"/>
    <dgm:cxn modelId="{0512248E-D489-4BA1-9F8F-6F6784C332E8}" type="presParOf" srcId="{69FA07B5-FB57-4C27-BF7F-D026E3E43B52}" destId="{572282EA-CA89-4DBF-8570-4D1AE376613B}" srcOrd="0" destOrd="0" presId="urn:microsoft.com/office/officeart/2018/2/layout/IconLabelList"/>
    <dgm:cxn modelId="{2EB3011C-286D-4B23-BCE6-D71537C16A58}" type="presParOf" srcId="{572282EA-CA89-4DBF-8570-4D1AE376613B}" destId="{2BEED5C4-1FC7-4584-9845-C2DF4EA153C9}" srcOrd="0" destOrd="0" presId="urn:microsoft.com/office/officeart/2018/2/layout/IconLabelList"/>
    <dgm:cxn modelId="{9B3D467C-6663-4A48-87B9-8B68648D6E2C}" type="presParOf" srcId="{572282EA-CA89-4DBF-8570-4D1AE376613B}" destId="{055678DE-8B72-4C78-A23F-9CA84A9C6921}" srcOrd="1" destOrd="0" presId="urn:microsoft.com/office/officeart/2018/2/layout/IconLabelList"/>
    <dgm:cxn modelId="{83EF0DF1-EE0C-40C2-971E-CDE87FE0DBA3}" type="presParOf" srcId="{572282EA-CA89-4DBF-8570-4D1AE376613B}" destId="{7EEFCCBD-B529-4340-8B78-704B8F4F6993}" srcOrd="2" destOrd="0" presId="urn:microsoft.com/office/officeart/2018/2/layout/IconLabelList"/>
    <dgm:cxn modelId="{991FECF7-06C8-4F2F-8A1A-85D463E2FC0C}" type="presParOf" srcId="{69FA07B5-FB57-4C27-BF7F-D026E3E43B52}" destId="{7C182601-4B0D-4804-8C67-464AEE68F862}" srcOrd="1" destOrd="0" presId="urn:microsoft.com/office/officeart/2018/2/layout/IconLabelList"/>
    <dgm:cxn modelId="{08526F4F-F0CA-4C60-8311-5FEE140725E6}" type="presParOf" srcId="{69FA07B5-FB57-4C27-BF7F-D026E3E43B52}" destId="{7E1DBAEE-F585-4481-8CD9-0CE48370406C}" srcOrd="2" destOrd="0" presId="urn:microsoft.com/office/officeart/2018/2/layout/IconLabelList"/>
    <dgm:cxn modelId="{F85D4D24-8F37-4485-9267-C1ED96530837}" type="presParOf" srcId="{7E1DBAEE-F585-4481-8CD9-0CE48370406C}" destId="{61C553F3-960C-4B00-863F-D57626299A84}" srcOrd="0" destOrd="0" presId="urn:microsoft.com/office/officeart/2018/2/layout/IconLabelList"/>
    <dgm:cxn modelId="{22025FBF-2DFB-42EA-832D-12A95FD88DB1}" type="presParOf" srcId="{7E1DBAEE-F585-4481-8CD9-0CE48370406C}" destId="{A76586E1-4053-42AE-866A-27E3D50E6A0A}" srcOrd="1" destOrd="0" presId="urn:microsoft.com/office/officeart/2018/2/layout/IconLabelList"/>
    <dgm:cxn modelId="{2015B382-0C5D-4CF7-9143-F3C988E2AF2F}" type="presParOf" srcId="{7E1DBAEE-F585-4481-8CD9-0CE48370406C}" destId="{918DD0CB-D959-4435-90BF-A7DFAEF7CC0B}" srcOrd="2" destOrd="0" presId="urn:microsoft.com/office/officeart/2018/2/layout/IconLabelList"/>
    <dgm:cxn modelId="{9B1327EA-4B48-43F2-ACB2-8F1B7125B18B}" type="presParOf" srcId="{69FA07B5-FB57-4C27-BF7F-D026E3E43B52}" destId="{032E18FF-E311-42F8-A960-1034BD47C700}" srcOrd="3" destOrd="0" presId="urn:microsoft.com/office/officeart/2018/2/layout/IconLabelList"/>
    <dgm:cxn modelId="{9A64D220-05A5-4E73-ADD9-A56190920F38}" type="presParOf" srcId="{69FA07B5-FB57-4C27-BF7F-D026E3E43B52}" destId="{4D14AC38-95FD-47F8-97ED-0AD3BE9C5ED6}" srcOrd="4" destOrd="0" presId="urn:microsoft.com/office/officeart/2018/2/layout/IconLabelList"/>
    <dgm:cxn modelId="{C7D5CD52-8A62-4446-B32C-8D0C1658E8F5}" type="presParOf" srcId="{4D14AC38-95FD-47F8-97ED-0AD3BE9C5ED6}" destId="{16150ED7-2258-48B8-B554-8002AC35FBC0}" srcOrd="0" destOrd="0" presId="urn:microsoft.com/office/officeart/2018/2/layout/IconLabelList"/>
    <dgm:cxn modelId="{C151DECC-D678-402A-97A5-AB617A38E33F}" type="presParOf" srcId="{4D14AC38-95FD-47F8-97ED-0AD3BE9C5ED6}" destId="{31B644A3-21AE-43CB-8510-877EE0F456B8}" srcOrd="1" destOrd="0" presId="urn:microsoft.com/office/officeart/2018/2/layout/IconLabelList"/>
    <dgm:cxn modelId="{AD688357-1587-4D28-AE1E-717A8D585ECA}" type="presParOf" srcId="{4D14AC38-95FD-47F8-97ED-0AD3BE9C5ED6}" destId="{F6E9F916-4F2F-4AFB-8AA7-F2A7BE525FB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358667-3BC9-C741-8023-B47AB116F3A1}" type="doc">
      <dgm:prSet loTypeId="urn:microsoft.com/office/officeart/2005/8/layout/pyramid1" loCatId="" qsTypeId="urn:microsoft.com/office/officeart/2005/8/quickstyle/simple1" qsCatId="simple" csTypeId="urn:microsoft.com/office/officeart/2005/8/colors/colorful2" csCatId="colorful" phldr="1"/>
      <dgm:spPr/>
    </dgm:pt>
    <dgm:pt modelId="{C36088FA-7679-4348-9EF6-7DE1E9640F37}">
      <dgm:prSet phldrT="[Text]" custT="1"/>
      <dgm:spPr/>
      <dgm:t>
        <a:bodyPr/>
        <a:lstStyle/>
        <a:p>
          <a:endParaRPr lang="en-GB" sz="1200"/>
        </a:p>
        <a:p>
          <a:endParaRPr lang="en-GB" sz="1900"/>
        </a:p>
      </dgm:t>
    </dgm:pt>
    <dgm:pt modelId="{36F5EDA4-7CBA-3A48-866E-C8E2648D03F9}" type="parTrans" cxnId="{069B601A-411B-2F47-B5A7-158A86A4344E}">
      <dgm:prSet/>
      <dgm:spPr/>
      <dgm:t>
        <a:bodyPr/>
        <a:lstStyle/>
        <a:p>
          <a:endParaRPr lang="en-GB"/>
        </a:p>
      </dgm:t>
    </dgm:pt>
    <dgm:pt modelId="{EED39C07-B553-4C41-A623-268DF5CE40FF}" type="sibTrans" cxnId="{069B601A-411B-2F47-B5A7-158A86A4344E}">
      <dgm:prSet/>
      <dgm:spPr/>
      <dgm:t>
        <a:bodyPr/>
        <a:lstStyle/>
        <a:p>
          <a:endParaRPr lang="en-GB"/>
        </a:p>
      </dgm:t>
    </dgm:pt>
    <dgm:pt modelId="{99D5CF4B-9888-414D-B212-637E877CA712}">
      <dgm:prSet phldrT="[Text]"/>
      <dgm:spPr/>
      <dgm:t>
        <a:bodyPr/>
        <a:lstStyle/>
        <a:p>
          <a:endParaRPr lang="en-GB"/>
        </a:p>
      </dgm:t>
    </dgm:pt>
    <dgm:pt modelId="{64D5FAC3-9AB5-9E47-B944-1E25DD389A6D}" type="parTrans" cxnId="{791E94CD-947D-AB43-A5E3-C2B5A8DA6B83}">
      <dgm:prSet/>
      <dgm:spPr/>
      <dgm:t>
        <a:bodyPr/>
        <a:lstStyle/>
        <a:p>
          <a:endParaRPr lang="en-GB"/>
        </a:p>
      </dgm:t>
    </dgm:pt>
    <dgm:pt modelId="{CB87F73A-A977-BA47-A42D-F857DD3F8268}" type="sibTrans" cxnId="{791E94CD-947D-AB43-A5E3-C2B5A8DA6B83}">
      <dgm:prSet/>
      <dgm:spPr/>
      <dgm:t>
        <a:bodyPr/>
        <a:lstStyle/>
        <a:p>
          <a:endParaRPr lang="en-GB"/>
        </a:p>
      </dgm:t>
    </dgm:pt>
    <dgm:pt modelId="{2DA83695-C805-654A-8948-C7AA4C053049}">
      <dgm:prSet/>
      <dgm:spPr/>
      <dgm:t>
        <a:bodyPr/>
        <a:lstStyle/>
        <a:p>
          <a:endParaRPr lang="en-GB"/>
        </a:p>
      </dgm:t>
    </dgm:pt>
    <dgm:pt modelId="{50750096-3EC7-2741-9FE2-AD7DBE900F25}" type="parTrans" cxnId="{6D65106E-C648-5C4F-A3D3-D727BE9ED607}">
      <dgm:prSet/>
      <dgm:spPr/>
      <dgm:t>
        <a:bodyPr/>
        <a:lstStyle/>
        <a:p>
          <a:endParaRPr lang="en-GB"/>
        </a:p>
      </dgm:t>
    </dgm:pt>
    <dgm:pt modelId="{C7929905-51D7-E74D-BFBD-3DBE8F21A033}" type="sibTrans" cxnId="{6D65106E-C648-5C4F-A3D3-D727BE9ED607}">
      <dgm:prSet/>
      <dgm:spPr/>
      <dgm:t>
        <a:bodyPr/>
        <a:lstStyle/>
        <a:p>
          <a:endParaRPr lang="en-GB"/>
        </a:p>
      </dgm:t>
    </dgm:pt>
    <dgm:pt modelId="{E37257AF-6279-F046-B1D0-659A238A3F0F}">
      <dgm:prSet/>
      <dgm:spPr/>
      <dgm:t>
        <a:bodyPr/>
        <a:lstStyle/>
        <a:p>
          <a:endParaRPr lang="en-GB"/>
        </a:p>
      </dgm:t>
    </dgm:pt>
    <dgm:pt modelId="{54DE605C-45B5-724C-AF5D-6BD9E9FC160B}" type="parTrans" cxnId="{AE092FAF-659E-DD46-BD74-31B626E4146F}">
      <dgm:prSet/>
      <dgm:spPr/>
      <dgm:t>
        <a:bodyPr/>
        <a:lstStyle/>
        <a:p>
          <a:endParaRPr lang="en-GB"/>
        </a:p>
      </dgm:t>
    </dgm:pt>
    <dgm:pt modelId="{FA11DD7F-AC8D-5E47-A184-AC74719ABF30}" type="sibTrans" cxnId="{AE092FAF-659E-DD46-BD74-31B626E4146F}">
      <dgm:prSet/>
      <dgm:spPr/>
      <dgm:t>
        <a:bodyPr/>
        <a:lstStyle/>
        <a:p>
          <a:endParaRPr lang="en-GB"/>
        </a:p>
      </dgm:t>
    </dgm:pt>
    <dgm:pt modelId="{0CB95CC8-81E7-284C-886A-F308D3F55984}">
      <dgm:prSet phldrT="[Text]"/>
      <dgm:spPr/>
      <dgm:t>
        <a:bodyPr/>
        <a:lstStyle/>
        <a:p>
          <a:endParaRPr lang="en-GB"/>
        </a:p>
      </dgm:t>
    </dgm:pt>
    <dgm:pt modelId="{ABE65D3A-0C4C-8146-BC15-5663148B56B7}" type="sibTrans" cxnId="{86A6A398-7C89-4848-85CB-68934D326A22}">
      <dgm:prSet/>
      <dgm:spPr/>
      <dgm:t>
        <a:bodyPr/>
        <a:lstStyle/>
        <a:p>
          <a:endParaRPr lang="en-GB"/>
        </a:p>
      </dgm:t>
    </dgm:pt>
    <dgm:pt modelId="{3E17D4F6-228A-5C45-9786-5276B0858E9F}" type="parTrans" cxnId="{86A6A398-7C89-4848-85CB-68934D326A22}">
      <dgm:prSet/>
      <dgm:spPr/>
      <dgm:t>
        <a:bodyPr/>
        <a:lstStyle/>
        <a:p>
          <a:endParaRPr lang="en-GB"/>
        </a:p>
      </dgm:t>
    </dgm:pt>
    <dgm:pt modelId="{B08A0A0D-ABDC-414E-BF23-EAB0D0A6749A}" type="pres">
      <dgm:prSet presAssocID="{3E358667-3BC9-C741-8023-B47AB116F3A1}" presName="Name0" presStyleCnt="0">
        <dgm:presLayoutVars>
          <dgm:dir/>
          <dgm:animLvl val="lvl"/>
          <dgm:resizeHandles val="exact"/>
        </dgm:presLayoutVars>
      </dgm:prSet>
      <dgm:spPr/>
    </dgm:pt>
    <dgm:pt modelId="{87ADF470-49F5-2041-A481-21C976B3B784}" type="pres">
      <dgm:prSet presAssocID="{C36088FA-7679-4348-9EF6-7DE1E9640F37}" presName="Name8" presStyleCnt="0"/>
      <dgm:spPr/>
    </dgm:pt>
    <dgm:pt modelId="{8504C361-8BE6-5940-9EBE-78D8D2C8E48E}" type="pres">
      <dgm:prSet presAssocID="{C36088FA-7679-4348-9EF6-7DE1E9640F37}" presName="level" presStyleLbl="node1" presStyleIdx="0" presStyleCnt="5">
        <dgm:presLayoutVars>
          <dgm:chMax val="1"/>
          <dgm:bulletEnabled val="1"/>
        </dgm:presLayoutVars>
      </dgm:prSet>
      <dgm:spPr/>
    </dgm:pt>
    <dgm:pt modelId="{A5898BB1-A325-B24E-A605-AFB2A35CF9C0}" type="pres">
      <dgm:prSet presAssocID="{C36088FA-7679-4348-9EF6-7DE1E9640F3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248F80F-4D36-3F4D-9473-C45D02EEF4E7}" type="pres">
      <dgm:prSet presAssocID="{99D5CF4B-9888-414D-B212-637E877CA712}" presName="Name8" presStyleCnt="0"/>
      <dgm:spPr/>
    </dgm:pt>
    <dgm:pt modelId="{C5F8DE3B-74E8-AA44-BFA3-A1A9BB5CB054}" type="pres">
      <dgm:prSet presAssocID="{99D5CF4B-9888-414D-B212-637E877CA712}" presName="level" presStyleLbl="node1" presStyleIdx="1" presStyleCnt="5">
        <dgm:presLayoutVars>
          <dgm:chMax val="1"/>
          <dgm:bulletEnabled val="1"/>
        </dgm:presLayoutVars>
      </dgm:prSet>
      <dgm:spPr/>
    </dgm:pt>
    <dgm:pt modelId="{0744CF04-1E4D-8348-94B3-2DB9E042DE97}" type="pres">
      <dgm:prSet presAssocID="{99D5CF4B-9888-414D-B212-637E877CA71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0F417C8-5F2D-F844-859A-481E650733EF}" type="pres">
      <dgm:prSet presAssocID="{0CB95CC8-81E7-284C-886A-F308D3F55984}" presName="Name8" presStyleCnt="0"/>
      <dgm:spPr/>
    </dgm:pt>
    <dgm:pt modelId="{92CF6136-5D6A-8E46-B1B3-00F95207E477}" type="pres">
      <dgm:prSet presAssocID="{0CB95CC8-81E7-284C-886A-F308D3F55984}" presName="level" presStyleLbl="node1" presStyleIdx="2" presStyleCnt="5">
        <dgm:presLayoutVars>
          <dgm:chMax val="1"/>
          <dgm:bulletEnabled val="1"/>
        </dgm:presLayoutVars>
      </dgm:prSet>
      <dgm:spPr/>
    </dgm:pt>
    <dgm:pt modelId="{5780715E-F6DA-B247-B9DB-CFFECBB0D281}" type="pres">
      <dgm:prSet presAssocID="{0CB95CC8-81E7-284C-886A-F308D3F5598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C5E9C86-5F65-1949-BBAE-58C904162B50}" type="pres">
      <dgm:prSet presAssocID="{2DA83695-C805-654A-8948-C7AA4C053049}" presName="Name8" presStyleCnt="0"/>
      <dgm:spPr/>
    </dgm:pt>
    <dgm:pt modelId="{A93AFFF8-B1B5-E045-87A2-49457F24E15A}" type="pres">
      <dgm:prSet presAssocID="{2DA83695-C805-654A-8948-C7AA4C053049}" presName="level" presStyleLbl="node1" presStyleIdx="3" presStyleCnt="5">
        <dgm:presLayoutVars>
          <dgm:chMax val="1"/>
          <dgm:bulletEnabled val="1"/>
        </dgm:presLayoutVars>
      </dgm:prSet>
      <dgm:spPr/>
    </dgm:pt>
    <dgm:pt modelId="{ECBE4180-BEE5-244F-A905-97CB5636460C}" type="pres">
      <dgm:prSet presAssocID="{2DA83695-C805-654A-8948-C7AA4C05304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2DE05CD-F53C-D046-B94A-94A9ED66EFA0}" type="pres">
      <dgm:prSet presAssocID="{E37257AF-6279-F046-B1D0-659A238A3F0F}" presName="Name8" presStyleCnt="0"/>
      <dgm:spPr/>
    </dgm:pt>
    <dgm:pt modelId="{B2652448-DEF0-2D4E-8431-76F5B27689CD}" type="pres">
      <dgm:prSet presAssocID="{E37257AF-6279-F046-B1D0-659A238A3F0F}" presName="level" presStyleLbl="node1" presStyleIdx="4" presStyleCnt="5">
        <dgm:presLayoutVars>
          <dgm:chMax val="1"/>
          <dgm:bulletEnabled val="1"/>
        </dgm:presLayoutVars>
      </dgm:prSet>
      <dgm:spPr/>
    </dgm:pt>
    <dgm:pt modelId="{5E410299-B534-F94E-866D-7F2BB4C1C18C}" type="pres">
      <dgm:prSet presAssocID="{E37257AF-6279-F046-B1D0-659A238A3F0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F529900-5E02-C948-8CA2-A9EE683EFF94}" type="presOf" srcId="{C36088FA-7679-4348-9EF6-7DE1E9640F37}" destId="{8504C361-8BE6-5940-9EBE-78D8D2C8E48E}" srcOrd="0" destOrd="0" presId="urn:microsoft.com/office/officeart/2005/8/layout/pyramid1"/>
    <dgm:cxn modelId="{069B601A-411B-2F47-B5A7-158A86A4344E}" srcId="{3E358667-3BC9-C741-8023-B47AB116F3A1}" destId="{C36088FA-7679-4348-9EF6-7DE1E9640F37}" srcOrd="0" destOrd="0" parTransId="{36F5EDA4-7CBA-3A48-866E-C8E2648D03F9}" sibTransId="{EED39C07-B553-4C41-A623-268DF5CE40FF}"/>
    <dgm:cxn modelId="{1797CD60-75AC-AD43-AD9F-3770D6CBBE08}" type="presOf" srcId="{E37257AF-6279-F046-B1D0-659A238A3F0F}" destId="{5E410299-B534-F94E-866D-7F2BB4C1C18C}" srcOrd="1" destOrd="0" presId="urn:microsoft.com/office/officeart/2005/8/layout/pyramid1"/>
    <dgm:cxn modelId="{6D65106E-C648-5C4F-A3D3-D727BE9ED607}" srcId="{3E358667-3BC9-C741-8023-B47AB116F3A1}" destId="{2DA83695-C805-654A-8948-C7AA4C053049}" srcOrd="3" destOrd="0" parTransId="{50750096-3EC7-2741-9FE2-AD7DBE900F25}" sibTransId="{C7929905-51D7-E74D-BFBD-3DBE8F21A033}"/>
    <dgm:cxn modelId="{47E0527B-BD2A-FC4B-945C-D98B4B9061D5}" type="presOf" srcId="{E37257AF-6279-F046-B1D0-659A238A3F0F}" destId="{B2652448-DEF0-2D4E-8431-76F5B27689CD}" srcOrd="0" destOrd="0" presId="urn:microsoft.com/office/officeart/2005/8/layout/pyramid1"/>
    <dgm:cxn modelId="{AC2A2A8D-6CA4-C14D-A59B-C19D65F15D10}" type="presOf" srcId="{0CB95CC8-81E7-284C-886A-F308D3F55984}" destId="{5780715E-F6DA-B247-B9DB-CFFECBB0D281}" srcOrd="1" destOrd="0" presId="urn:microsoft.com/office/officeart/2005/8/layout/pyramid1"/>
    <dgm:cxn modelId="{86A6A398-7C89-4848-85CB-68934D326A22}" srcId="{3E358667-3BC9-C741-8023-B47AB116F3A1}" destId="{0CB95CC8-81E7-284C-886A-F308D3F55984}" srcOrd="2" destOrd="0" parTransId="{3E17D4F6-228A-5C45-9786-5276B0858E9F}" sibTransId="{ABE65D3A-0C4C-8146-BC15-5663148B56B7}"/>
    <dgm:cxn modelId="{CE4B2CA5-6F39-F445-B138-FD21D16030E0}" type="presOf" srcId="{0CB95CC8-81E7-284C-886A-F308D3F55984}" destId="{92CF6136-5D6A-8E46-B1B3-00F95207E477}" srcOrd="0" destOrd="0" presId="urn:microsoft.com/office/officeart/2005/8/layout/pyramid1"/>
    <dgm:cxn modelId="{62782CAA-4F66-F249-90DA-759AFE767C6A}" type="presOf" srcId="{3E358667-3BC9-C741-8023-B47AB116F3A1}" destId="{B08A0A0D-ABDC-414E-BF23-EAB0D0A6749A}" srcOrd="0" destOrd="0" presId="urn:microsoft.com/office/officeart/2005/8/layout/pyramid1"/>
    <dgm:cxn modelId="{AE092FAF-659E-DD46-BD74-31B626E4146F}" srcId="{3E358667-3BC9-C741-8023-B47AB116F3A1}" destId="{E37257AF-6279-F046-B1D0-659A238A3F0F}" srcOrd="4" destOrd="0" parTransId="{54DE605C-45B5-724C-AF5D-6BD9E9FC160B}" sibTransId="{FA11DD7F-AC8D-5E47-A184-AC74719ABF30}"/>
    <dgm:cxn modelId="{CA8F51AF-4E03-584C-BDC9-68DC3CC98853}" type="presOf" srcId="{2DA83695-C805-654A-8948-C7AA4C053049}" destId="{ECBE4180-BEE5-244F-A905-97CB5636460C}" srcOrd="1" destOrd="0" presId="urn:microsoft.com/office/officeart/2005/8/layout/pyramid1"/>
    <dgm:cxn modelId="{557EEDBD-586E-0E4C-8B43-DA31FCE2EBC4}" type="presOf" srcId="{C36088FA-7679-4348-9EF6-7DE1E9640F37}" destId="{A5898BB1-A325-B24E-A605-AFB2A35CF9C0}" srcOrd="1" destOrd="0" presId="urn:microsoft.com/office/officeart/2005/8/layout/pyramid1"/>
    <dgm:cxn modelId="{A4DE82C1-5C9C-4B40-BC12-86415225A854}" type="presOf" srcId="{99D5CF4B-9888-414D-B212-637E877CA712}" destId="{C5F8DE3B-74E8-AA44-BFA3-A1A9BB5CB054}" srcOrd="0" destOrd="0" presId="urn:microsoft.com/office/officeart/2005/8/layout/pyramid1"/>
    <dgm:cxn modelId="{3864F8C4-00BD-0847-941A-F1EBB4860BE5}" type="presOf" srcId="{2DA83695-C805-654A-8948-C7AA4C053049}" destId="{A93AFFF8-B1B5-E045-87A2-49457F24E15A}" srcOrd="0" destOrd="0" presId="urn:microsoft.com/office/officeart/2005/8/layout/pyramid1"/>
    <dgm:cxn modelId="{791E94CD-947D-AB43-A5E3-C2B5A8DA6B83}" srcId="{3E358667-3BC9-C741-8023-B47AB116F3A1}" destId="{99D5CF4B-9888-414D-B212-637E877CA712}" srcOrd="1" destOrd="0" parTransId="{64D5FAC3-9AB5-9E47-B944-1E25DD389A6D}" sibTransId="{CB87F73A-A977-BA47-A42D-F857DD3F8268}"/>
    <dgm:cxn modelId="{036602E6-76EF-AC41-ABD1-CC8DFEF893EA}" type="presOf" srcId="{99D5CF4B-9888-414D-B212-637E877CA712}" destId="{0744CF04-1E4D-8348-94B3-2DB9E042DE97}" srcOrd="1" destOrd="0" presId="urn:microsoft.com/office/officeart/2005/8/layout/pyramid1"/>
    <dgm:cxn modelId="{0AEF07D9-6D7C-314F-8506-0180AEF1E431}" type="presParOf" srcId="{B08A0A0D-ABDC-414E-BF23-EAB0D0A6749A}" destId="{87ADF470-49F5-2041-A481-21C976B3B784}" srcOrd="0" destOrd="0" presId="urn:microsoft.com/office/officeart/2005/8/layout/pyramid1"/>
    <dgm:cxn modelId="{E204ADE9-C977-C24D-A665-C6BC4BD4C7AF}" type="presParOf" srcId="{87ADF470-49F5-2041-A481-21C976B3B784}" destId="{8504C361-8BE6-5940-9EBE-78D8D2C8E48E}" srcOrd="0" destOrd="0" presId="urn:microsoft.com/office/officeart/2005/8/layout/pyramid1"/>
    <dgm:cxn modelId="{89F2C889-6D08-A94B-AE66-29CA76826572}" type="presParOf" srcId="{87ADF470-49F5-2041-A481-21C976B3B784}" destId="{A5898BB1-A325-B24E-A605-AFB2A35CF9C0}" srcOrd="1" destOrd="0" presId="urn:microsoft.com/office/officeart/2005/8/layout/pyramid1"/>
    <dgm:cxn modelId="{2B91078D-2BB2-DB47-B136-76B0859A1579}" type="presParOf" srcId="{B08A0A0D-ABDC-414E-BF23-EAB0D0A6749A}" destId="{4248F80F-4D36-3F4D-9473-C45D02EEF4E7}" srcOrd="1" destOrd="0" presId="urn:microsoft.com/office/officeart/2005/8/layout/pyramid1"/>
    <dgm:cxn modelId="{D83EDAEC-5B91-6E4E-932D-13CD7F974D9D}" type="presParOf" srcId="{4248F80F-4D36-3F4D-9473-C45D02EEF4E7}" destId="{C5F8DE3B-74E8-AA44-BFA3-A1A9BB5CB054}" srcOrd="0" destOrd="0" presId="urn:microsoft.com/office/officeart/2005/8/layout/pyramid1"/>
    <dgm:cxn modelId="{97100777-8B57-254E-82C6-AF8D1F5A2138}" type="presParOf" srcId="{4248F80F-4D36-3F4D-9473-C45D02EEF4E7}" destId="{0744CF04-1E4D-8348-94B3-2DB9E042DE97}" srcOrd="1" destOrd="0" presId="urn:microsoft.com/office/officeart/2005/8/layout/pyramid1"/>
    <dgm:cxn modelId="{FA691BE8-CD7A-C444-8096-488320248BF7}" type="presParOf" srcId="{B08A0A0D-ABDC-414E-BF23-EAB0D0A6749A}" destId="{C0F417C8-5F2D-F844-859A-481E650733EF}" srcOrd="2" destOrd="0" presId="urn:microsoft.com/office/officeart/2005/8/layout/pyramid1"/>
    <dgm:cxn modelId="{12A4014B-2AE2-DB47-BB30-4FC8DB3BE31D}" type="presParOf" srcId="{C0F417C8-5F2D-F844-859A-481E650733EF}" destId="{92CF6136-5D6A-8E46-B1B3-00F95207E477}" srcOrd="0" destOrd="0" presId="urn:microsoft.com/office/officeart/2005/8/layout/pyramid1"/>
    <dgm:cxn modelId="{425D38C1-4529-4549-8365-459B5070BBBC}" type="presParOf" srcId="{C0F417C8-5F2D-F844-859A-481E650733EF}" destId="{5780715E-F6DA-B247-B9DB-CFFECBB0D281}" srcOrd="1" destOrd="0" presId="urn:microsoft.com/office/officeart/2005/8/layout/pyramid1"/>
    <dgm:cxn modelId="{28D5CF9D-0BE7-014D-BA4A-C421F5A1A0CA}" type="presParOf" srcId="{B08A0A0D-ABDC-414E-BF23-EAB0D0A6749A}" destId="{CC5E9C86-5F65-1949-BBAE-58C904162B50}" srcOrd="3" destOrd="0" presId="urn:microsoft.com/office/officeart/2005/8/layout/pyramid1"/>
    <dgm:cxn modelId="{FAAD893A-486B-A646-87A5-0752361D5623}" type="presParOf" srcId="{CC5E9C86-5F65-1949-BBAE-58C904162B50}" destId="{A93AFFF8-B1B5-E045-87A2-49457F24E15A}" srcOrd="0" destOrd="0" presId="urn:microsoft.com/office/officeart/2005/8/layout/pyramid1"/>
    <dgm:cxn modelId="{72A2A5EC-4971-7449-90AD-F0CBD02B7466}" type="presParOf" srcId="{CC5E9C86-5F65-1949-BBAE-58C904162B50}" destId="{ECBE4180-BEE5-244F-A905-97CB5636460C}" srcOrd="1" destOrd="0" presId="urn:microsoft.com/office/officeart/2005/8/layout/pyramid1"/>
    <dgm:cxn modelId="{66E8F0FA-0D17-B64A-9621-84F6298E24EE}" type="presParOf" srcId="{B08A0A0D-ABDC-414E-BF23-EAB0D0A6749A}" destId="{72DE05CD-F53C-D046-B94A-94A9ED66EFA0}" srcOrd="4" destOrd="0" presId="urn:microsoft.com/office/officeart/2005/8/layout/pyramid1"/>
    <dgm:cxn modelId="{808525B8-4E5E-A74F-BDEF-C0CBD6D6C5C7}" type="presParOf" srcId="{72DE05CD-F53C-D046-B94A-94A9ED66EFA0}" destId="{B2652448-DEF0-2D4E-8431-76F5B27689CD}" srcOrd="0" destOrd="0" presId="urn:microsoft.com/office/officeart/2005/8/layout/pyramid1"/>
    <dgm:cxn modelId="{6A4823A4-7B9F-C547-8B1D-889CC10F21AB}" type="presParOf" srcId="{72DE05CD-F53C-D046-B94A-94A9ED66EFA0}" destId="{5E410299-B534-F94E-866D-7F2BB4C1C18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49C702-7953-4300-9E8F-C1782B1FBA2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E1675E-6494-496C-B75D-CDC0D1F5F560}">
      <dgm:prSet/>
      <dgm:spPr/>
      <dgm:t>
        <a:bodyPr/>
        <a:lstStyle/>
        <a:p>
          <a:r>
            <a:rPr lang="en-US" b="1"/>
            <a:t>Data Extraction</a:t>
          </a:r>
          <a:r>
            <a:rPr lang="en-US"/>
            <a:t> - Involves gathering data from multiple heterogeneous sources. </a:t>
          </a:r>
        </a:p>
      </dgm:t>
    </dgm:pt>
    <dgm:pt modelId="{D4014A8A-3D36-4507-A658-F0D50492B832}" type="parTrans" cxnId="{AAD65CFD-6E8A-49A6-BB21-86506779FE4D}">
      <dgm:prSet/>
      <dgm:spPr/>
      <dgm:t>
        <a:bodyPr/>
        <a:lstStyle/>
        <a:p>
          <a:endParaRPr lang="en-US"/>
        </a:p>
      </dgm:t>
    </dgm:pt>
    <dgm:pt modelId="{C6A57CB4-AB7F-4CE4-B912-236829F456C2}" type="sibTrans" cxnId="{AAD65CFD-6E8A-49A6-BB21-86506779FE4D}">
      <dgm:prSet/>
      <dgm:spPr/>
      <dgm:t>
        <a:bodyPr/>
        <a:lstStyle/>
        <a:p>
          <a:endParaRPr lang="en-US"/>
        </a:p>
      </dgm:t>
    </dgm:pt>
    <dgm:pt modelId="{9E27DD70-A4DF-4EC3-B0F0-8686AE0039D9}">
      <dgm:prSet/>
      <dgm:spPr/>
      <dgm:t>
        <a:bodyPr/>
        <a:lstStyle/>
        <a:p>
          <a:r>
            <a:rPr lang="en-US" b="1"/>
            <a:t>Data Cleaning</a:t>
          </a:r>
          <a:r>
            <a:rPr lang="en-US"/>
            <a:t> - Involves finding and correcting the errors in data. </a:t>
          </a:r>
        </a:p>
      </dgm:t>
    </dgm:pt>
    <dgm:pt modelId="{E66EB185-2750-42BD-9B6C-D4CD3E1B8A2B}" type="parTrans" cxnId="{958AD470-76AD-434E-A09F-B88587EA93AC}">
      <dgm:prSet/>
      <dgm:spPr/>
      <dgm:t>
        <a:bodyPr/>
        <a:lstStyle/>
        <a:p>
          <a:endParaRPr lang="en-US"/>
        </a:p>
      </dgm:t>
    </dgm:pt>
    <dgm:pt modelId="{C95485E8-1025-4B96-9A53-C19AF655F0E7}" type="sibTrans" cxnId="{958AD470-76AD-434E-A09F-B88587EA93AC}">
      <dgm:prSet/>
      <dgm:spPr/>
      <dgm:t>
        <a:bodyPr/>
        <a:lstStyle/>
        <a:p>
          <a:endParaRPr lang="en-US"/>
        </a:p>
      </dgm:t>
    </dgm:pt>
    <dgm:pt modelId="{636F4D7D-B4A4-4199-8B07-F53EFD71A7B6}">
      <dgm:prSet/>
      <dgm:spPr/>
      <dgm:t>
        <a:bodyPr/>
        <a:lstStyle/>
        <a:p>
          <a:r>
            <a:rPr lang="en-US" b="1"/>
            <a:t>Data Transformation</a:t>
          </a:r>
          <a:r>
            <a:rPr lang="en-US"/>
            <a:t> - Involves converting the data from legacy format to warehouse format. </a:t>
          </a:r>
        </a:p>
      </dgm:t>
    </dgm:pt>
    <dgm:pt modelId="{8C38ECDE-6B3D-4351-8488-13E34DFDDAF1}" type="parTrans" cxnId="{3601DC2E-1FE5-48DF-94C2-71E68E6BEEEA}">
      <dgm:prSet/>
      <dgm:spPr/>
      <dgm:t>
        <a:bodyPr/>
        <a:lstStyle/>
        <a:p>
          <a:endParaRPr lang="en-US"/>
        </a:p>
      </dgm:t>
    </dgm:pt>
    <dgm:pt modelId="{E4E1B089-86CD-4896-AEC8-7B0E5C6278E8}" type="sibTrans" cxnId="{3601DC2E-1FE5-48DF-94C2-71E68E6BEEEA}">
      <dgm:prSet/>
      <dgm:spPr/>
      <dgm:t>
        <a:bodyPr/>
        <a:lstStyle/>
        <a:p>
          <a:endParaRPr lang="en-US"/>
        </a:p>
      </dgm:t>
    </dgm:pt>
    <dgm:pt modelId="{93ECBFEF-129A-4B58-A8F6-D5A0FB6B4D59}">
      <dgm:prSet/>
      <dgm:spPr/>
      <dgm:t>
        <a:bodyPr/>
        <a:lstStyle/>
        <a:p>
          <a:r>
            <a:rPr lang="en-US" b="1"/>
            <a:t>Data Loading</a:t>
          </a:r>
          <a:r>
            <a:rPr lang="en-US"/>
            <a:t> - Involves sorting, summarizing, consolidating, checking integrity, and building indices and partitions.</a:t>
          </a:r>
        </a:p>
      </dgm:t>
    </dgm:pt>
    <dgm:pt modelId="{4A3FF2F3-382E-41E3-B87D-B94BD179C1B1}" type="parTrans" cxnId="{8FBE0433-E62B-435D-A845-DC2E18BC6335}">
      <dgm:prSet/>
      <dgm:spPr/>
      <dgm:t>
        <a:bodyPr/>
        <a:lstStyle/>
        <a:p>
          <a:endParaRPr lang="en-US"/>
        </a:p>
      </dgm:t>
    </dgm:pt>
    <dgm:pt modelId="{CB2C1937-ABBB-460D-846A-3743B8BCF733}" type="sibTrans" cxnId="{8FBE0433-E62B-435D-A845-DC2E18BC6335}">
      <dgm:prSet/>
      <dgm:spPr/>
      <dgm:t>
        <a:bodyPr/>
        <a:lstStyle/>
        <a:p>
          <a:endParaRPr lang="en-US"/>
        </a:p>
      </dgm:t>
    </dgm:pt>
    <dgm:pt modelId="{7BBCA5C6-1ED3-4C2F-ABE7-E5F0E86EC98B}">
      <dgm:prSet/>
      <dgm:spPr/>
      <dgm:t>
        <a:bodyPr/>
        <a:lstStyle/>
        <a:p>
          <a:r>
            <a:rPr lang="en-US" b="1"/>
            <a:t>Refreshing</a:t>
          </a:r>
          <a:r>
            <a:rPr lang="en-US"/>
            <a:t> - Involves updating from data sources to warehouse.</a:t>
          </a:r>
        </a:p>
      </dgm:t>
    </dgm:pt>
    <dgm:pt modelId="{830AE9E7-BF02-4D4C-B0BB-B3D9D810FC38}" type="parTrans" cxnId="{72EF7D43-F981-4E0A-BA0F-8C4CE1E7AA0A}">
      <dgm:prSet/>
      <dgm:spPr/>
      <dgm:t>
        <a:bodyPr/>
        <a:lstStyle/>
        <a:p>
          <a:endParaRPr lang="en-US"/>
        </a:p>
      </dgm:t>
    </dgm:pt>
    <dgm:pt modelId="{568B2DFC-FEC5-42D3-9B26-39AF45674164}" type="sibTrans" cxnId="{72EF7D43-F981-4E0A-BA0F-8C4CE1E7AA0A}">
      <dgm:prSet/>
      <dgm:spPr/>
      <dgm:t>
        <a:bodyPr/>
        <a:lstStyle/>
        <a:p>
          <a:endParaRPr lang="en-US"/>
        </a:p>
      </dgm:t>
    </dgm:pt>
    <dgm:pt modelId="{3E05857E-A414-4780-AE73-57354DE227C2}" type="pres">
      <dgm:prSet presAssocID="{9E49C702-7953-4300-9E8F-C1782B1FBA29}" presName="root" presStyleCnt="0">
        <dgm:presLayoutVars>
          <dgm:dir/>
          <dgm:resizeHandles val="exact"/>
        </dgm:presLayoutVars>
      </dgm:prSet>
      <dgm:spPr/>
    </dgm:pt>
    <dgm:pt modelId="{43EE8422-3DEA-48F4-A5C9-204A9C69E4A7}" type="pres">
      <dgm:prSet presAssocID="{AAE1675E-6494-496C-B75D-CDC0D1F5F560}" presName="compNode" presStyleCnt="0"/>
      <dgm:spPr/>
    </dgm:pt>
    <dgm:pt modelId="{B0D8F5E0-E523-42AE-981D-DECC157618BD}" type="pres">
      <dgm:prSet presAssocID="{AAE1675E-6494-496C-B75D-CDC0D1F5F560}" presName="bgRect" presStyleLbl="bgShp" presStyleIdx="0" presStyleCnt="5"/>
      <dgm:spPr/>
    </dgm:pt>
    <dgm:pt modelId="{99CFF165-D3C3-476D-85AB-2D44FAAAAE04}" type="pres">
      <dgm:prSet presAssocID="{AAE1675E-6494-496C-B75D-CDC0D1F5F56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F3D756F-CFB7-4D5C-B7B4-98AF53191A07}" type="pres">
      <dgm:prSet presAssocID="{AAE1675E-6494-496C-B75D-CDC0D1F5F560}" presName="spaceRect" presStyleCnt="0"/>
      <dgm:spPr/>
    </dgm:pt>
    <dgm:pt modelId="{A1BE04DA-B967-4DFE-A27E-045F6BF8814D}" type="pres">
      <dgm:prSet presAssocID="{AAE1675E-6494-496C-B75D-CDC0D1F5F560}" presName="parTx" presStyleLbl="revTx" presStyleIdx="0" presStyleCnt="5">
        <dgm:presLayoutVars>
          <dgm:chMax val="0"/>
          <dgm:chPref val="0"/>
        </dgm:presLayoutVars>
      </dgm:prSet>
      <dgm:spPr/>
    </dgm:pt>
    <dgm:pt modelId="{4B831C46-6D14-4B11-93CA-E22CB15FCB52}" type="pres">
      <dgm:prSet presAssocID="{C6A57CB4-AB7F-4CE4-B912-236829F456C2}" presName="sibTrans" presStyleCnt="0"/>
      <dgm:spPr/>
    </dgm:pt>
    <dgm:pt modelId="{486906CD-6D8B-4A76-91FE-FD7E2ADF0C6F}" type="pres">
      <dgm:prSet presAssocID="{9E27DD70-A4DF-4EC3-B0F0-8686AE0039D9}" presName="compNode" presStyleCnt="0"/>
      <dgm:spPr/>
    </dgm:pt>
    <dgm:pt modelId="{DBCB267E-3E7E-419D-8BCC-E40F1DDD163D}" type="pres">
      <dgm:prSet presAssocID="{9E27DD70-A4DF-4EC3-B0F0-8686AE0039D9}" presName="bgRect" presStyleLbl="bgShp" presStyleIdx="1" presStyleCnt="5"/>
      <dgm:spPr/>
    </dgm:pt>
    <dgm:pt modelId="{260FBDF0-CF34-4B82-8D7E-6E3C33252EFE}" type="pres">
      <dgm:prSet presAssocID="{9E27DD70-A4DF-4EC3-B0F0-8686AE0039D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1637FB87-D677-43C1-931D-D887E6A11A8B}" type="pres">
      <dgm:prSet presAssocID="{9E27DD70-A4DF-4EC3-B0F0-8686AE0039D9}" presName="spaceRect" presStyleCnt="0"/>
      <dgm:spPr/>
    </dgm:pt>
    <dgm:pt modelId="{4552C29F-F6FD-4D8D-A780-E3D9C1555E64}" type="pres">
      <dgm:prSet presAssocID="{9E27DD70-A4DF-4EC3-B0F0-8686AE0039D9}" presName="parTx" presStyleLbl="revTx" presStyleIdx="1" presStyleCnt="5">
        <dgm:presLayoutVars>
          <dgm:chMax val="0"/>
          <dgm:chPref val="0"/>
        </dgm:presLayoutVars>
      </dgm:prSet>
      <dgm:spPr/>
    </dgm:pt>
    <dgm:pt modelId="{069D95AB-8A28-4E3E-8B7B-3A9F2F7D9260}" type="pres">
      <dgm:prSet presAssocID="{C95485E8-1025-4B96-9A53-C19AF655F0E7}" presName="sibTrans" presStyleCnt="0"/>
      <dgm:spPr/>
    </dgm:pt>
    <dgm:pt modelId="{E5836A9D-5F55-4170-85B2-53541EA6FC30}" type="pres">
      <dgm:prSet presAssocID="{636F4D7D-B4A4-4199-8B07-F53EFD71A7B6}" presName="compNode" presStyleCnt="0"/>
      <dgm:spPr/>
    </dgm:pt>
    <dgm:pt modelId="{BB20FD04-CFCF-4FE2-9795-1F9E58F87084}" type="pres">
      <dgm:prSet presAssocID="{636F4D7D-B4A4-4199-8B07-F53EFD71A7B6}" presName="bgRect" presStyleLbl="bgShp" presStyleIdx="2" presStyleCnt="5"/>
      <dgm:spPr/>
    </dgm:pt>
    <dgm:pt modelId="{503AE9D3-0552-4DDE-B617-C9F68F61142F}" type="pres">
      <dgm:prSet presAssocID="{636F4D7D-B4A4-4199-8B07-F53EFD71A7B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2EE9E2C5-AD67-4D39-8D04-D0D29E05E7C0}" type="pres">
      <dgm:prSet presAssocID="{636F4D7D-B4A4-4199-8B07-F53EFD71A7B6}" presName="spaceRect" presStyleCnt="0"/>
      <dgm:spPr/>
    </dgm:pt>
    <dgm:pt modelId="{0FEAC861-BF51-4A80-AE05-78BC1CB01EA1}" type="pres">
      <dgm:prSet presAssocID="{636F4D7D-B4A4-4199-8B07-F53EFD71A7B6}" presName="parTx" presStyleLbl="revTx" presStyleIdx="2" presStyleCnt="5">
        <dgm:presLayoutVars>
          <dgm:chMax val="0"/>
          <dgm:chPref val="0"/>
        </dgm:presLayoutVars>
      </dgm:prSet>
      <dgm:spPr/>
    </dgm:pt>
    <dgm:pt modelId="{171F8DA0-75D7-49E4-862B-EAEDF12FBA67}" type="pres">
      <dgm:prSet presAssocID="{E4E1B089-86CD-4896-AEC8-7B0E5C6278E8}" presName="sibTrans" presStyleCnt="0"/>
      <dgm:spPr/>
    </dgm:pt>
    <dgm:pt modelId="{94489FCB-BAA8-429B-8AAC-063B897CB1D5}" type="pres">
      <dgm:prSet presAssocID="{93ECBFEF-129A-4B58-A8F6-D5A0FB6B4D59}" presName="compNode" presStyleCnt="0"/>
      <dgm:spPr/>
    </dgm:pt>
    <dgm:pt modelId="{2E80E413-E386-4A6B-A702-70467AB66EEB}" type="pres">
      <dgm:prSet presAssocID="{93ECBFEF-129A-4B58-A8F6-D5A0FB6B4D59}" presName="bgRect" presStyleLbl="bgShp" presStyleIdx="3" presStyleCnt="5"/>
      <dgm:spPr/>
    </dgm:pt>
    <dgm:pt modelId="{8955434C-A69A-4A3E-B972-4E56D0E002A2}" type="pres">
      <dgm:prSet presAssocID="{93ECBFEF-129A-4B58-A8F6-D5A0FB6B4D5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B28E374-B4AC-46E5-A797-388673996654}" type="pres">
      <dgm:prSet presAssocID="{93ECBFEF-129A-4B58-A8F6-D5A0FB6B4D59}" presName="spaceRect" presStyleCnt="0"/>
      <dgm:spPr/>
    </dgm:pt>
    <dgm:pt modelId="{069B9C98-D2FE-4253-A744-4A227CDEA5FA}" type="pres">
      <dgm:prSet presAssocID="{93ECBFEF-129A-4B58-A8F6-D5A0FB6B4D59}" presName="parTx" presStyleLbl="revTx" presStyleIdx="3" presStyleCnt="5">
        <dgm:presLayoutVars>
          <dgm:chMax val="0"/>
          <dgm:chPref val="0"/>
        </dgm:presLayoutVars>
      </dgm:prSet>
      <dgm:spPr/>
    </dgm:pt>
    <dgm:pt modelId="{175BD989-C07D-43F7-AF57-CD1052072CCD}" type="pres">
      <dgm:prSet presAssocID="{CB2C1937-ABBB-460D-846A-3743B8BCF733}" presName="sibTrans" presStyleCnt="0"/>
      <dgm:spPr/>
    </dgm:pt>
    <dgm:pt modelId="{CADF6A2E-4969-4FE9-8F7C-9E0AA8CE2E41}" type="pres">
      <dgm:prSet presAssocID="{7BBCA5C6-1ED3-4C2F-ABE7-E5F0E86EC98B}" presName="compNode" presStyleCnt="0"/>
      <dgm:spPr/>
    </dgm:pt>
    <dgm:pt modelId="{C21EBF69-9D6E-4B2D-89F4-77082BE20A22}" type="pres">
      <dgm:prSet presAssocID="{7BBCA5C6-1ED3-4C2F-ABE7-E5F0E86EC98B}" presName="bgRect" presStyleLbl="bgShp" presStyleIdx="4" presStyleCnt="5"/>
      <dgm:spPr/>
    </dgm:pt>
    <dgm:pt modelId="{F571586A-9775-4B9C-BB1C-82E351251A83}" type="pres">
      <dgm:prSet presAssocID="{7BBCA5C6-1ED3-4C2F-ABE7-E5F0E86EC98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C18844E-40B9-4AE1-8615-E97F40C9D79F}" type="pres">
      <dgm:prSet presAssocID="{7BBCA5C6-1ED3-4C2F-ABE7-E5F0E86EC98B}" presName="spaceRect" presStyleCnt="0"/>
      <dgm:spPr/>
    </dgm:pt>
    <dgm:pt modelId="{57EA7C07-DBF4-4287-BE81-BFF8C38C78E6}" type="pres">
      <dgm:prSet presAssocID="{7BBCA5C6-1ED3-4C2F-ABE7-E5F0E86EC98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601DC2E-1FE5-48DF-94C2-71E68E6BEEEA}" srcId="{9E49C702-7953-4300-9E8F-C1782B1FBA29}" destId="{636F4D7D-B4A4-4199-8B07-F53EFD71A7B6}" srcOrd="2" destOrd="0" parTransId="{8C38ECDE-6B3D-4351-8488-13E34DFDDAF1}" sibTransId="{E4E1B089-86CD-4896-AEC8-7B0E5C6278E8}"/>
    <dgm:cxn modelId="{8FBE0433-E62B-435D-A845-DC2E18BC6335}" srcId="{9E49C702-7953-4300-9E8F-C1782B1FBA29}" destId="{93ECBFEF-129A-4B58-A8F6-D5A0FB6B4D59}" srcOrd="3" destOrd="0" parTransId="{4A3FF2F3-382E-41E3-B87D-B94BD179C1B1}" sibTransId="{CB2C1937-ABBB-460D-846A-3743B8BCF733}"/>
    <dgm:cxn modelId="{72EF7D43-F981-4E0A-BA0F-8C4CE1E7AA0A}" srcId="{9E49C702-7953-4300-9E8F-C1782B1FBA29}" destId="{7BBCA5C6-1ED3-4C2F-ABE7-E5F0E86EC98B}" srcOrd="4" destOrd="0" parTransId="{830AE9E7-BF02-4D4C-B0BB-B3D9D810FC38}" sibTransId="{568B2DFC-FEC5-42D3-9B26-39AF45674164}"/>
    <dgm:cxn modelId="{D75DF04F-5AF8-4A4A-9014-A6D64D035D0D}" type="presOf" srcId="{636F4D7D-B4A4-4199-8B07-F53EFD71A7B6}" destId="{0FEAC861-BF51-4A80-AE05-78BC1CB01EA1}" srcOrd="0" destOrd="0" presId="urn:microsoft.com/office/officeart/2018/2/layout/IconVerticalSolidList"/>
    <dgm:cxn modelId="{4134AE5F-74D1-4C74-9328-0157B3E08B21}" type="presOf" srcId="{9E27DD70-A4DF-4EC3-B0F0-8686AE0039D9}" destId="{4552C29F-F6FD-4D8D-A780-E3D9C1555E64}" srcOrd="0" destOrd="0" presId="urn:microsoft.com/office/officeart/2018/2/layout/IconVerticalSolidList"/>
    <dgm:cxn modelId="{958AD470-76AD-434E-A09F-B88587EA93AC}" srcId="{9E49C702-7953-4300-9E8F-C1782B1FBA29}" destId="{9E27DD70-A4DF-4EC3-B0F0-8686AE0039D9}" srcOrd="1" destOrd="0" parTransId="{E66EB185-2750-42BD-9B6C-D4CD3E1B8A2B}" sibTransId="{C95485E8-1025-4B96-9A53-C19AF655F0E7}"/>
    <dgm:cxn modelId="{EF153676-27B1-429B-BA35-324CEFDDD979}" type="presOf" srcId="{AAE1675E-6494-496C-B75D-CDC0D1F5F560}" destId="{A1BE04DA-B967-4DFE-A27E-045F6BF8814D}" srcOrd="0" destOrd="0" presId="urn:microsoft.com/office/officeart/2018/2/layout/IconVerticalSolidList"/>
    <dgm:cxn modelId="{CBB8077C-08BA-49F1-BB49-FF80E4F0A23D}" type="presOf" srcId="{9E49C702-7953-4300-9E8F-C1782B1FBA29}" destId="{3E05857E-A414-4780-AE73-57354DE227C2}" srcOrd="0" destOrd="0" presId="urn:microsoft.com/office/officeart/2018/2/layout/IconVerticalSolidList"/>
    <dgm:cxn modelId="{C20F8EA7-579A-498C-BB77-2A2F6BFB0418}" type="presOf" srcId="{7BBCA5C6-1ED3-4C2F-ABE7-E5F0E86EC98B}" destId="{57EA7C07-DBF4-4287-BE81-BFF8C38C78E6}" srcOrd="0" destOrd="0" presId="urn:microsoft.com/office/officeart/2018/2/layout/IconVerticalSolidList"/>
    <dgm:cxn modelId="{914F18CA-1AC6-402B-AB38-028C67E379CE}" type="presOf" srcId="{93ECBFEF-129A-4B58-A8F6-D5A0FB6B4D59}" destId="{069B9C98-D2FE-4253-A744-4A227CDEA5FA}" srcOrd="0" destOrd="0" presId="urn:microsoft.com/office/officeart/2018/2/layout/IconVerticalSolidList"/>
    <dgm:cxn modelId="{AAD65CFD-6E8A-49A6-BB21-86506779FE4D}" srcId="{9E49C702-7953-4300-9E8F-C1782B1FBA29}" destId="{AAE1675E-6494-496C-B75D-CDC0D1F5F560}" srcOrd="0" destOrd="0" parTransId="{D4014A8A-3D36-4507-A658-F0D50492B832}" sibTransId="{C6A57CB4-AB7F-4CE4-B912-236829F456C2}"/>
    <dgm:cxn modelId="{52C1B5B6-3C6E-42F4-BC57-1301EE587DCF}" type="presParOf" srcId="{3E05857E-A414-4780-AE73-57354DE227C2}" destId="{43EE8422-3DEA-48F4-A5C9-204A9C69E4A7}" srcOrd="0" destOrd="0" presId="urn:microsoft.com/office/officeart/2018/2/layout/IconVerticalSolidList"/>
    <dgm:cxn modelId="{91F5F3A0-7EF7-40A7-8A35-E79D151AA6BF}" type="presParOf" srcId="{43EE8422-3DEA-48F4-A5C9-204A9C69E4A7}" destId="{B0D8F5E0-E523-42AE-981D-DECC157618BD}" srcOrd="0" destOrd="0" presId="urn:microsoft.com/office/officeart/2018/2/layout/IconVerticalSolidList"/>
    <dgm:cxn modelId="{0758ED4C-E338-4E8A-9CF9-64C431D95C3E}" type="presParOf" srcId="{43EE8422-3DEA-48F4-A5C9-204A9C69E4A7}" destId="{99CFF165-D3C3-476D-85AB-2D44FAAAAE04}" srcOrd="1" destOrd="0" presId="urn:microsoft.com/office/officeart/2018/2/layout/IconVerticalSolidList"/>
    <dgm:cxn modelId="{14B3561D-C8B4-4B67-AB48-AAA051B7EC1A}" type="presParOf" srcId="{43EE8422-3DEA-48F4-A5C9-204A9C69E4A7}" destId="{8F3D756F-CFB7-4D5C-B7B4-98AF53191A07}" srcOrd="2" destOrd="0" presId="urn:microsoft.com/office/officeart/2018/2/layout/IconVerticalSolidList"/>
    <dgm:cxn modelId="{5DC0B991-8DB8-463C-B55B-DEB2EC3834FB}" type="presParOf" srcId="{43EE8422-3DEA-48F4-A5C9-204A9C69E4A7}" destId="{A1BE04DA-B967-4DFE-A27E-045F6BF8814D}" srcOrd="3" destOrd="0" presId="urn:microsoft.com/office/officeart/2018/2/layout/IconVerticalSolidList"/>
    <dgm:cxn modelId="{7BEBFF8C-443B-4C8C-951A-FAA4A339A284}" type="presParOf" srcId="{3E05857E-A414-4780-AE73-57354DE227C2}" destId="{4B831C46-6D14-4B11-93CA-E22CB15FCB52}" srcOrd="1" destOrd="0" presId="urn:microsoft.com/office/officeart/2018/2/layout/IconVerticalSolidList"/>
    <dgm:cxn modelId="{D698A85B-5117-4202-8A40-E0B59B96FF94}" type="presParOf" srcId="{3E05857E-A414-4780-AE73-57354DE227C2}" destId="{486906CD-6D8B-4A76-91FE-FD7E2ADF0C6F}" srcOrd="2" destOrd="0" presId="urn:microsoft.com/office/officeart/2018/2/layout/IconVerticalSolidList"/>
    <dgm:cxn modelId="{D5488500-2B94-4B0F-AB41-5EB16E64DDEB}" type="presParOf" srcId="{486906CD-6D8B-4A76-91FE-FD7E2ADF0C6F}" destId="{DBCB267E-3E7E-419D-8BCC-E40F1DDD163D}" srcOrd="0" destOrd="0" presId="urn:microsoft.com/office/officeart/2018/2/layout/IconVerticalSolidList"/>
    <dgm:cxn modelId="{7C119F0D-D42E-4442-971E-0D26A6906407}" type="presParOf" srcId="{486906CD-6D8B-4A76-91FE-FD7E2ADF0C6F}" destId="{260FBDF0-CF34-4B82-8D7E-6E3C33252EFE}" srcOrd="1" destOrd="0" presId="urn:microsoft.com/office/officeart/2018/2/layout/IconVerticalSolidList"/>
    <dgm:cxn modelId="{B9A1488B-1E25-4D9C-947D-2E7B1DF09C8D}" type="presParOf" srcId="{486906CD-6D8B-4A76-91FE-FD7E2ADF0C6F}" destId="{1637FB87-D677-43C1-931D-D887E6A11A8B}" srcOrd="2" destOrd="0" presId="urn:microsoft.com/office/officeart/2018/2/layout/IconVerticalSolidList"/>
    <dgm:cxn modelId="{E30F04BC-ECB8-42E0-9A67-7D1FC5E5A898}" type="presParOf" srcId="{486906CD-6D8B-4A76-91FE-FD7E2ADF0C6F}" destId="{4552C29F-F6FD-4D8D-A780-E3D9C1555E64}" srcOrd="3" destOrd="0" presId="urn:microsoft.com/office/officeart/2018/2/layout/IconVerticalSolidList"/>
    <dgm:cxn modelId="{9A435014-AAC3-4105-8AD2-4873760AEE49}" type="presParOf" srcId="{3E05857E-A414-4780-AE73-57354DE227C2}" destId="{069D95AB-8A28-4E3E-8B7B-3A9F2F7D9260}" srcOrd="3" destOrd="0" presId="urn:microsoft.com/office/officeart/2018/2/layout/IconVerticalSolidList"/>
    <dgm:cxn modelId="{9ADFB16F-0031-46AE-B05D-47A449C44F44}" type="presParOf" srcId="{3E05857E-A414-4780-AE73-57354DE227C2}" destId="{E5836A9D-5F55-4170-85B2-53541EA6FC30}" srcOrd="4" destOrd="0" presId="urn:microsoft.com/office/officeart/2018/2/layout/IconVerticalSolidList"/>
    <dgm:cxn modelId="{4AA36527-C5C0-4DFA-ADD4-8DF4025C4786}" type="presParOf" srcId="{E5836A9D-5F55-4170-85B2-53541EA6FC30}" destId="{BB20FD04-CFCF-4FE2-9795-1F9E58F87084}" srcOrd="0" destOrd="0" presId="urn:microsoft.com/office/officeart/2018/2/layout/IconVerticalSolidList"/>
    <dgm:cxn modelId="{07CC42DD-200E-421C-9541-136B8019E82A}" type="presParOf" srcId="{E5836A9D-5F55-4170-85B2-53541EA6FC30}" destId="{503AE9D3-0552-4DDE-B617-C9F68F61142F}" srcOrd="1" destOrd="0" presId="urn:microsoft.com/office/officeart/2018/2/layout/IconVerticalSolidList"/>
    <dgm:cxn modelId="{C4E94439-B1B1-40BB-AC2C-F60E8F041CDE}" type="presParOf" srcId="{E5836A9D-5F55-4170-85B2-53541EA6FC30}" destId="{2EE9E2C5-AD67-4D39-8D04-D0D29E05E7C0}" srcOrd="2" destOrd="0" presId="urn:microsoft.com/office/officeart/2018/2/layout/IconVerticalSolidList"/>
    <dgm:cxn modelId="{F47A4513-E21F-46A9-BE7B-5619289BDBBF}" type="presParOf" srcId="{E5836A9D-5F55-4170-85B2-53541EA6FC30}" destId="{0FEAC861-BF51-4A80-AE05-78BC1CB01EA1}" srcOrd="3" destOrd="0" presId="urn:microsoft.com/office/officeart/2018/2/layout/IconVerticalSolidList"/>
    <dgm:cxn modelId="{536D4F11-3F21-45B4-9D12-7772118DC9EC}" type="presParOf" srcId="{3E05857E-A414-4780-AE73-57354DE227C2}" destId="{171F8DA0-75D7-49E4-862B-EAEDF12FBA67}" srcOrd="5" destOrd="0" presId="urn:microsoft.com/office/officeart/2018/2/layout/IconVerticalSolidList"/>
    <dgm:cxn modelId="{B8F3C0A5-C2F0-42E1-A356-7DC9AC25D77E}" type="presParOf" srcId="{3E05857E-A414-4780-AE73-57354DE227C2}" destId="{94489FCB-BAA8-429B-8AAC-063B897CB1D5}" srcOrd="6" destOrd="0" presId="urn:microsoft.com/office/officeart/2018/2/layout/IconVerticalSolidList"/>
    <dgm:cxn modelId="{D2052075-51C7-47EC-B4FA-74836DC7EC4C}" type="presParOf" srcId="{94489FCB-BAA8-429B-8AAC-063B897CB1D5}" destId="{2E80E413-E386-4A6B-A702-70467AB66EEB}" srcOrd="0" destOrd="0" presId="urn:microsoft.com/office/officeart/2018/2/layout/IconVerticalSolidList"/>
    <dgm:cxn modelId="{C167A6A7-C1E2-4E9C-971F-8BA0238154F9}" type="presParOf" srcId="{94489FCB-BAA8-429B-8AAC-063B897CB1D5}" destId="{8955434C-A69A-4A3E-B972-4E56D0E002A2}" srcOrd="1" destOrd="0" presId="urn:microsoft.com/office/officeart/2018/2/layout/IconVerticalSolidList"/>
    <dgm:cxn modelId="{C11C3F23-1559-47BC-B4AD-5773F8BF552A}" type="presParOf" srcId="{94489FCB-BAA8-429B-8AAC-063B897CB1D5}" destId="{5B28E374-B4AC-46E5-A797-388673996654}" srcOrd="2" destOrd="0" presId="urn:microsoft.com/office/officeart/2018/2/layout/IconVerticalSolidList"/>
    <dgm:cxn modelId="{8FC11432-5DFC-4862-8189-7EBF710F3779}" type="presParOf" srcId="{94489FCB-BAA8-429B-8AAC-063B897CB1D5}" destId="{069B9C98-D2FE-4253-A744-4A227CDEA5FA}" srcOrd="3" destOrd="0" presId="urn:microsoft.com/office/officeart/2018/2/layout/IconVerticalSolidList"/>
    <dgm:cxn modelId="{7296588D-8266-4AB1-A09A-0D0304FECE60}" type="presParOf" srcId="{3E05857E-A414-4780-AE73-57354DE227C2}" destId="{175BD989-C07D-43F7-AF57-CD1052072CCD}" srcOrd="7" destOrd="0" presId="urn:microsoft.com/office/officeart/2018/2/layout/IconVerticalSolidList"/>
    <dgm:cxn modelId="{592977F8-6253-4657-829A-5E22D170E88C}" type="presParOf" srcId="{3E05857E-A414-4780-AE73-57354DE227C2}" destId="{CADF6A2E-4969-4FE9-8F7C-9E0AA8CE2E41}" srcOrd="8" destOrd="0" presId="urn:microsoft.com/office/officeart/2018/2/layout/IconVerticalSolidList"/>
    <dgm:cxn modelId="{70A87113-66E8-4D98-84E1-1E7B29B80565}" type="presParOf" srcId="{CADF6A2E-4969-4FE9-8F7C-9E0AA8CE2E41}" destId="{C21EBF69-9D6E-4B2D-89F4-77082BE20A22}" srcOrd="0" destOrd="0" presId="urn:microsoft.com/office/officeart/2018/2/layout/IconVerticalSolidList"/>
    <dgm:cxn modelId="{D8857FCE-32CC-48DE-A04A-3E711D48E807}" type="presParOf" srcId="{CADF6A2E-4969-4FE9-8F7C-9E0AA8CE2E41}" destId="{F571586A-9775-4B9C-BB1C-82E351251A83}" srcOrd="1" destOrd="0" presId="urn:microsoft.com/office/officeart/2018/2/layout/IconVerticalSolidList"/>
    <dgm:cxn modelId="{47299F18-1CAF-4BC5-8DB2-8300004591A0}" type="presParOf" srcId="{CADF6A2E-4969-4FE9-8F7C-9E0AA8CE2E41}" destId="{9C18844E-40B9-4AE1-8615-E97F40C9D79F}" srcOrd="2" destOrd="0" presId="urn:microsoft.com/office/officeart/2018/2/layout/IconVerticalSolidList"/>
    <dgm:cxn modelId="{E327272C-B603-4418-BF83-C324921288A9}" type="presParOf" srcId="{CADF6A2E-4969-4FE9-8F7C-9E0AA8CE2E41}" destId="{57EA7C07-DBF4-4287-BE81-BFF8C38C78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66B9D9-9D8C-41B5-9440-5CB60B60A91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E59A281-FCC0-4AAE-9C97-79498749EE0C}">
      <dgm:prSet/>
      <dgm:spPr/>
      <dgm:t>
        <a:bodyPr/>
        <a:lstStyle/>
        <a:p>
          <a:pPr>
            <a:defRPr b="1"/>
          </a:pPr>
          <a:r>
            <a:rPr lang="en-IN"/>
            <a:t>Dependent:</a:t>
          </a:r>
          <a:br>
            <a:rPr lang="en-IN"/>
          </a:br>
          <a:endParaRPr lang="en-US"/>
        </a:p>
      </dgm:t>
    </dgm:pt>
    <dgm:pt modelId="{B02AFEC6-D745-4E72-8501-845C991634B0}" type="parTrans" cxnId="{10B5259E-8017-4D57-AAB4-30BB53780AEC}">
      <dgm:prSet/>
      <dgm:spPr/>
      <dgm:t>
        <a:bodyPr/>
        <a:lstStyle/>
        <a:p>
          <a:endParaRPr lang="en-US"/>
        </a:p>
      </dgm:t>
    </dgm:pt>
    <dgm:pt modelId="{4F25B5D9-CC57-4040-A285-AF818D8244E5}" type="sibTrans" cxnId="{10B5259E-8017-4D57-AAB4-30BB53780AEC}">
      <dgm:prSet/>
      <dgm:spPr/>
      <dgm:t>
        <a:bodyPr/>
        <a:lstStyle/>
        <a:p>
          <a:endParaRPr lang="en-US"/>
        </a:p>
      </dgm:t>
    </dgm:pt>
    <dgm:pt modelId="{954B3B06-43A8-4F11-9743-AF979B7E3329}">
      <dgm:prSet/>
      <dgm:spPr/>
      <dgm:t>
        <a:bodyPr/>
        <a:lstStyle/>
        <a:p>
          <a:r>
            <a:rPr lang="en-IN"/>
            <a:t>A dependent data mart populates its storage with a subset of information from a centralized data warehouse. </a:t>
          </a:r>
          <a:br>
            <a:rPr lang="en-IN"/>
          </a:br>
          <a:endParaRPr lang="en-US"/>
        </a:p>
      </dgm:t>
    </dgm:pt>
    <dgm:pt modelId="{EF53EE9C-FA1A-4055-81DD-3D2BC9F2FE6B}" type="parTrans" cxnId="{EED3B43A-43D9-4D49-9163-D6D3C631199F}">
      <dgm:prSet/>
      <dgm:spPr/>
      <dgm:t>
        <a:bodyPr/>
        <a:lstStyle/>
        <a:p>
          <a:endParaRPr lang="en-US"/>
        </a:p>
      </dgm:t>
    </dgm:pt>
    <dgm:pt modelId="{0C512852-7E60-4ACF-9B78-6BFC8A95A30A}" type="sibTrans" cxnId="{EED3B43A-43D9-4D49-9163-D6D3C631199F}">
      <dgm:prSet/>
      <dgm:spPr/>
      <dgm:t>
        <a:bodyPr/>
        <a:lstStyle/>
        <a:p>
          <a:endParaRPr lang="en-US"/>
        </a:p>
      </dgm:t>
    </dgm:pt>
    <dgm:pt modelId="{75404367-475D-4D66-82B3-544CD7A8EFBB}">
      <dgm:prSet/>
      <dgm:spPr/>
      <dgm:t>
        <a:bodyPr/>
        <a:lstStyle/>
        <a:p>
          <a:pPr>
            <a:defRPr b="1"/>
          </a:pPr>
          <a:r>
            <a:rPr lang="en-IN"/>
            <a:t>Independent:</a:t>
          </a:r>
          <a:br>
            <a:rPr lang="en-IN"/>
          </a:br>
          <a:endParaRPr lang="en-US"/>
        </a:p>
      </dgm:t>
    </dgm:pt>
    <dgm:pt modelId="{FADE4D41-9655-4861-B660-625A45EB70CB}" type="parTrans" cxnId="{4B8AEA3B-6198-437E-A59D-4E2C1E5D217A}">
      <dgm:prSet/>
      <dgm:spPr/>
      <dgm:t>
        <a:bodyPr/>
        <a:lstStyle/>
        <a:p>
          <a:endParaRPr lang="en-US"/>
        </a:p>
      </dgm:t>
    </dgm:pt>
    <dgm:pt modelId="{EA7D948A-FF2F-4999-B30D-B56A1852105C}" type="sibTrans" cxnId="{4B8AEA3B-6198-437E-A59D-4E2C1E5D217A}">
      <dgm:prSet/>
      <dgm:spPr/>
      <dgm:t>
        <a:bodyPr/>
        <a:lstStyle/>
        <a:p>
          <a:endParaRPr lang="en-US"/>
        </a:p>
      </dgm:t>
    </dgm:pt>
    <dgm:pt modelId="{9A5D2918-C6EE-4926-B308-62451F931E78}">
      <dgm:prSet/>
      <dgm:spPr/>
      <dgm:t>
        <a:bodyPr/>
        <a:lstStyle/>
        <a:p>
          <a:r>
            <a:rPr lang="en-IN"/>
            <a:t>An independent data mart does not rely on a central data warehouse or any other data mart.</a:t>
          </a:r>
          <a:br>
            <a:rPr lang="en-IN"/>
          </a:br>
          <a:endParaRPr lang="en-US"/>
        </a:p>
      </dgm:t>
    </dgm:pt>
    <dgm:pt modelId="{C069A3D4-BBBE-46D2-8CA1-ED67043E78AA}" type="parTrans" cxnId="{66725CFE-47D0-496F-A9B2-3035A91D54F3}">
      <dgm:prSet/>
      <dgm:spPr/>
      <dgm:t>
        <a:bodyPr/>
        <a:lstStyle/>
        <a:p>
          <a:endParaRPr lang="en-US"/>
        </a:p>
      </dgm:t>
    </dgm:pt>
    <dgm:pt modelId="{A63656C6-9B15-4710-B1AD-5C51B7DCE5E0}" type="sibTrans" cxnId="{66725CFE-47D0-496F-A9B2-3035A91D54F3}">
      <dgm:prSet/>
      <dgm:spPr/>
      <dgm:t>
        <a:bodyPr/>
        <a:lstStyle/>
        <a:p>
          <a:endParaRPr lang="en-US"/>
        </a:p>
      </dgm:t>
    </dgm:pt>
    <dgm:pt modelId="{02FA471C-4FBD-4EE7-AB0B-5FA81857A7C7}">
      <dgm:prSet/>
      <dgm:spPr/>
      <dgm:t>
        <a:bodyPr/>
        <a:lstStyle/>
        <a:p>
          <a:pPr>
            <a:defRPr b="1"/>
          </a:pPr>
          <a:r>
            <a:rPr lang="en-IN"/>
            <a:t>Hybrid:</a:t>
          </a:r>
          <a:br>
            <a:rPr lang="en-IN"/>
          </a:br>
          <a:endParaRPr lang="en-US"/>
        </a:p>
      </dgm:t>
    </dgm:pt>
    <dgm:pt modelId="{437F79E9-9787-4AB9-898A-5BBE35EFF809}" type="parTrans" cxnId="{8082CD5A-6237-4892-A06A-15E36AE22C4A}">
      <dgm:prSet/>
      <dgm:spPr/>
      <dgm:t>
        <a:bodyPr/>
        <a:lstStyle/>
        <a:p>
          <a:endParaRPr lang="en-US"/>
        </a:p>
      </dgm:t>
    </dgm:pt>
    <dgm:pt modelId="{F3570BA9-B863-4E25-834B-7818CBB64CAE}" type="sibTrans" cxnId="{8082CD5A-6237-4892-A06A-15E36AE22C4A}">
      <dgm:prSet/>
      <dgm:spPr/>
      <dgm:t>
        <a:bodyPr/>
        <a:lstStyle/>
        <a:p>
          <a:endParaRPr lang="en-US"/>
        </a:p>
      </dgm:t>
    </dgm:pt>
    <dgm:pt modelId="{B9BCCF3A-9EFB-42C5-AD28-F91B21D096CF}">
      <dgm:prSet/>
      <dgm:spPr/>
      <dgm:t>
        <a:bodyPr/>
        <a:lstStyle/>
        <a:p>
          <a:r>
            <a:rPr lang="en-IN"/>
            <a:t>Hybrid data marts collect information from a data warehouse and from external sources.</a:t>
          </a:r>
          <a:endParaRPr lang="en-US"/>
        </a:p>
      </dgm:t>
    </dgm:pt>
    <dgm:pt modelId="{583728F6-1B4B-4298-991C-1438B25308B4}" type="parTrans" cxnId="{0A834BD6-FF9B-468B-B00B-B6CB1FBA42F3}">
      <dgm:prSet/>
      <dgm:spPr/>
      <dgm:t>
        <a:bodyPr/>
        <a:lstStyle/>
        <a:p>
          <a:endParaRPr lang="en-US"/>
        </a:p>
      </dgm:t>
    </dgm:pt>
    <dgm:pt modelId="{CE2AA381-8C5B-43CF-A330-766E251C7C0F}" type="sibTrans" cxnId="{0A834BD6-FF9B-468B-B00B-B6CB1FBA42F3}">
      <dgm:prSet/>
      <dgm:spPr/>
      <dgm:t>
        <a:bodyPr/>
        <a:lstStyle/>
        <a:p>
          <a:endParaRPr lang="en-US"/>
        </a:p>
      </dgm:t>
    </dgm:pt>
    <dgm:pt modelId="{64C180ED-4B25-45A9-BF82-C1CB68774C01}" type="pres">
      <dgm:prSet presAssocID="{2766B9D9-9D8C-41B5-9440-5CB60B60A915}" presName="root" presStyleCnt="0">
        <dgm:presLayoutVars>
          <dgm:dir/>
          <dgm:resizeHandles val="exact"/>
        </dgm:presLayoutVars>
      </dgm:prSet>
      <dgm:spPr/>
    </dgm:pt>
    <dgm:pt modelId="{7776212B-8CFD-405C-9F9E-37CC8D677119}" type="pres">
      <dgm:prSet presAssocID="{3E59A281-FCC0-4AAE-9C97-79498749EE0C}" presName="compNode" presStyleCnt="0"/>
      <dgm:spPr/>
    </dgm:pt>
    <dgm:pt modelId="{FDBBFFF9-EB5A-4155-A77A-9D41323E26F7}" type="pres">
      <dgm:prSet presAssocID="{3E59A281-FCC0-4AAE-9C97-79498749EE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CE9853A-B55B-4DC1-8897-FDF8A2F97DA7}" type="pres">
      <dgm:prSet presAssocID="{3E59A281-FCC0-4AAE-9C97-79498749EE0C}" presName="iconSpace" presStyleCnt="0"/>
      <dgm:spPr/>
    </dgm:pt>
    <dgm:pt modelId="{AD18DA3B-6B05-488D-A097-57D4CB7C33D7}" type="pres">
      <dgm:prSet presAssocID="{3E59A281-FCC0-4AAE-9C97-79498749EE0C}" presName="parTx" presStyleLbl="revTx" presStyleIdx="0" presStyleCnt="6">
        <dgm:presLayoutVars>
          <dgm:chMax val="0"/>
          <dgm:chPref val="0"/>
        </dgm:presLayoutVars>
      </dgm:prSet>
      <dgm:spPr/>
    </dgm:pt>
    <dgm:pt modelId="{C13D4ACF-91E6-4B07-83D6-284954751F89}" type="pres">
      <dgm:prSet presAssocID="{3E59A281-FCC0-4AAE-9C97-79498749EE0C}" presName="txSpace" presStyleCnt="0"/>
      <dgm:spPr/>
    </dgm:pt>
    <dgm:pt modelId="{8996F318-43C1-4252-80CE-621603CDB4A5}" type="pres">
      <dgm:prSet presAssocID="{3E59A281-FCC0-4AAE-9C97-79498749EE0C}" presName="desTx" presStyleLbl="revTx" presStyleIdx="1" presStyleCnt="6">
        <dgm:presLayoutVars/>
      </dgm:prSet>
      <dgm:spPr/>
    </dgm:pt>
    <dgm:pt modelId="{1E2EF77D-8EFE-4402-BBA6-3781A1B21DB8}" type="pres">
      <dgm:prSet presAssocID="{4F25B5D9-CC57-4040-A285-AF818D8244E5}" presName="sibTrans" presStyleCnt="0"/>
      <dgm:spPr/>
    </dgm:pt>
    <dgm:pt modelId="{F7214BA3-96C6-40FD-972A-FA79C813EC9E}" type="pres">
      <dgm:prSet presAssocID="{75404367-475D-4D66-82B3-544CD7A8EFBB}" presName="compNode" presStyleCnt="0"/>
      <dgm:spPr/>
    </dgm:pt>
    <dgm:pt modelId="{B7DF63D9-6CFE-4542-A819-E60A9D70874E}" type="pres">
      <dgm:prSet presAssocID="{75404367-475D-4D66-82B3-544CD7A8EF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C9FC0A-B562-4C14-9D1F-9D3A8DCC89B2}" type="pres">
      <dgm:prSet presAssocID="{75404367-475D-4D66-82B3-544CD7A8EFBB}" presName="iconSpace" presStyleCnt="0"/>
      <dgm:spPr/>
    </dgm:pt>
    <dgm:pt modelId="{56976EAC-43B6-4F13-A2E5-063E3CB3CD37}" type="pres">
      <dgm:prSet presAssocID="{75404367-475D-4D66-82B3-544CD7A8EFBB}" presName="parTx" presStyleLbl="revTx" presStyleIdx="2" presStyleCnt="6">
        <dgm:presLayoutVars>
          <dgm:chMax val="0"/>
          <dgm:chPref val="0"/>
        </dgm:presLayoutVars>
      </dgm:prSet>
      <dgm:spPr/>
    </dgm:pt>
    <dgm:pt modelId="{D544B84E-852D-48C6-87B0-F561686B240E}" type="pres">
      <dgm:prSet presAssocID="{75404367-475D-4D66-82B3-544CD7A8EFBB}" presName="txSpace" presStyleCnt="0"/>
      <dgm:spPr/>
    </dgm:pt>
    <dgm:pt modelId="{457D9B95-B4DB-4699-BD93-A6E53A7F3507}" type="pres">
      <dgm:prSet presAssocID="{75404367-475D-4D66-82B3-544CD7A8EFBB}" presName="desTx" presStyleLbl="revTx" presStyleIdx="3" presStyleCnt="6">
        <dgm:presLayoutVars/>
      </dgm:prSet>
      <dgm:spPr/>
    </dgm:pt>
    <dgm:pt modelId="{DCF57095-0129-4A72-9CA9-C7C016BCB934}" type="pres">
      <dgm:prSet presAssocID="{EA7D948A-FF2F-4999-B30D-B56A1852105C}" presName="sibTrans" presStyleCnt="0"/>
      <dgm:spPr/>
    </dgm:pt>
    <dgm:pt modelId="{51144000-6444-4388-AC61-24CFAD18FD79}" type="pres">
      <dgm:prSet presAssocID="{02FA471C-4FBD-4EE7-AB0B-5FA81857A7C7}" presName="compNode" presStyleCnt="0"/>
      <dgm:spPr/>
    </dgm:pt>
    <dgm:pt modelId="{8FF6A535-0E04-4CC7-884B-8D234B9B2549}" type="pres">
      <dgm:prSet presAssocID="{02FA471C-4FBD-4EE7-AB0B-5FA81857A7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9D4032F-2B97-45CC-82C2-E0454BE0D4CF}" type="pres">
      <dgm:prSet presAssocID="{02FA471C-4FBD-4EE7-AB0B-5FA81857A7C7}" presName="iconSpace" presStyleCnt="0"/>
      <dgm:spPr/>
    </dgm:pt>
    <dgm:pt modelId="{13FE12FF-E4B0-4654-B8EE-5CA69B5F3EBA}" type="pres">
      <dgm:prSet presAssocID="{02FA471C-4FBD-4EE7-AB0B-5FA81857A7C7}" presName="parTx" presStyleLbl="revTx" presStyleIdx="4" presStyleCnt="6">
        <dgm:presLayoutVars>
          <dgm:chMax val="0"/>
          <dgm:chPref val="0"/>
        </dgm:presLayoutVars>
      </dgm:prSet>
      <dgm:spPr/>
    </dgm:pt>
    <dgm:pt modelId="{53D3EDF5-9B6B-45FA-BD98-AB3F45E3A659}" type="pres">
      <dgm:prSet presAssocID="{02FA471C-4FBD-4EE7-AB0B-5FA81857A7C7}" presName="txSpace" presStyleCnt="0"/>
      <dgm:spPr/>
    </dgm:pt>
    <dgm:pt modelId="{EF9FB48E-8E12-4517-8384-734C5E25293D}" type="pres">
      <dgm:prSet presAssocID="{02FA471C-4FBD-4EE7-AB0B-5FA81857A7C7}" presName="desTx" presStyleLbl="revTx" presStyleIdx="5" presStyleCnt="6">
        <dgm:presLayoutVars/>
      </dgm:prSet>
      <dgm:spPr/>
    </dgm:pt>
  </dgm:ptLst>
  <dgm:cxnLst>
    <dgm:cxn modelId="{37973F15-00C5-497D-B922-D6F26D17E75B}" type="presOf" srcId="{9A5D2918-C6EE-4926-B308-62451F931E78}" destId="{457D9B95-B4DB-4699-BD93-A6E53A7F3507}" srcOrd="0" destOrd="0" presId="urn:microsoft.com/office/officeart/2018/2/layout/IconLabelDescriptionList"/>
    <dgm:cxn modelId="{559E402C-9F2A-409F-9965-4BB0CD66AAC6}" type="presOf" srcId="{3E59A281-FCC0-4AAE-9C97-79498749EE0C}" destId="{AD18DA3B-6B05-488D-A097-57D4CB7C33D7}" srcOrd="0" destOrd="0" presId="urn:microsoft.com/office/officeart/2018/2/layout/IconLabelDescriptionList"/>
    <dgm:cxn modelId="{EED3B43A-43D9-4D49-9163-D6D3C631199F}" srcId="{3E59A281-FCC0-4AAE-9C97-79498749EE0C}" destId="{954B3B06-43A8-4F11-9743-AF979B7E3329}" srcOrd="0" destOrd="0" parTransId="{EF53EE9C-FA1A-4055-81DD-3D2BC9F2FE6B}" sibTransId="{0C512852-7E60-4ACF-9B78-6BFC8A95A30A}"/>
    <dgm:cxn modelId="{4B8AEA3B-6198-437E-A59D-4E2C1E5D217A}" srcId="{2766B9D9-9D8C-41B5-9440-5CB60B60A915}" destId="{75404367-475D-4D66-82B3-544CD7A8EFBB}" srcOrd="1" destOrd="0" parTransId="{FADE4D41-9655-4861-B660-625A45EB70CB}" sibTransId="{EA7D948A-FF2F-4999-B30D-B56A1852105C}"/>
    <dgm:cxn modelId="{8082CD5A-6237-4892-A06A-15E36AE22C4A}" srcId="{2766B9D9-9D8C-41B5-9440-5CB60B60A915}" destId="{02FA471C-4FBD-4EE7-AB0B-5FA81857A7C7}" srcOrd="2" destOrd="0" parTransId="{437F79E9-9787-4AB9-898A-5BBE35EFF809}" sibTransId="{F3570BA9-B863-4E25-834B-7818CBB64CAE}"/>
    <dgm:cxn modelId="{C59FFA8C-A5BB-4FA8-A014-A52D8B81E67A}" type="presOf" srcId="{B9BCCF3A-9EFB-42C5-AD28-F91B21D096CF}" destId="{EF9FB48E-8E12-4517-8384-734C5E25293D}" srcOrd="0" destOrd="0" presId="urn:microsoft.com/office/officeart/2018/2/layout/IconLabelDescriptionList"/>
    <dgm:cxn modelId="{10B5259E-8017-4D57-AAB4-30BB53780AEC}" srcId="{2766B9D9-9D8C-41B5-9440-5CB60B60A915}" destId="{3E59A281-FCC0-4AAE-9C97-79498749EE0C}" srcOrd="0" destOrd="0" parTransId="{B02AFEC6-D745-4E72-8501-845C991634B0}" sibTransId="{4F25B5D9-CC57-4040-A285-AF818D8244E5}"/>
    <dgm:cxn modelId="{C5E3D1B5-A974-470F-9857-1C35CA7D6AA9}" type="presOf" srcId="{75404367-475D-4D66-82B3-544CD7A8EFBB}" destId="{56976EAC-43B6-4F13-A2E5-063E3CB3CD37}" srcOrd="0" destOrd="0" presId="urn:microsoft.com/office/officeart/2018/2/layout/IconLabelDescriptionList"/>
    <dgm:cxn modelId="{4DBCA1D0-6AD7-4D79-A209-A871A9432E33}" type="presOf" srcId="{02FA471C-4FBD-4EE7-AB0B-5FA81857A7C7}" destId="{13FE12FF-E4B0-4654-B8EE-5CA69B5F3EBA}" srcOrd="0" destOrd="0" presId="urn:microsoft.com/office/officeart/2018/2/layout/IconLabelDescriptionList"/>
    <dgm:cxn modelId="{C97AEDD0-E204-420B-AD70-822808FD069A}" type="presOf" srcId="{2766B9D9-9D8C-41B5-9440-5CB60B60A915}" destId="{64C180ED-4B25-45A9-BF82-C1CB68774C01}" srcOrd="0" destOrd="0" presId="urn:microsoft.com/office/officeart/2018/2/layout/IconLabelDescriptionList"/>
    <dgm:cxn modelId="{554E64D5-BB43-422D-A8F7-302282D44C96}" type="presOf" srcId="{954B3B06-43A8-4F11-9743-AF979B7E3329}" destId="{8996F318-43C1-4252-80CE-621603CDB4A5}" srcOrd="0" destOrd="0" presId="urn:microsoft.com/office/officeart/2018/2/layout/IconLabelDescriptionList"/>
    <dgm:cxn modelId="{0A834BD6-FF9B-468B-B00B-B6CB1FBA42F3}" srcId="{02FA471C-4FBD-4EE7-AB0B-5FA81857A7C7}" destId="{B9BCCF3A-9EFB-42C5-AD28-F91B21D096CF}" srcOrd="0" destOrd="0" parTransId="{583728F6-1B4B-4298-991C-1438B25308B4}" sibTransId="{CE2AA381-8C5B-43CF-A330-766E251C7C0F}"/>
    <dgm:cxn modelId="{66725CFE-47D0-496F-A9B2-3035A91D54F3}" srcId="{75404367-475D-4D66-82B3-544CD7A8EFBB}" destId="{9A5D2918-C6EE-4926-B308-62451F931E78}" srcOrd="0" destOrd="0" parTransId="{C069A3D4-BBBE-46D2-8CA1-ED67043E78AA}" sibTransId="{A63656C6-9B15-4710-B1AD-5C51B7DCE5E0}"/>
    <dgm:cxn modelId="{4A8EBFED-C520-4F22-8F31-E46EFE91DB65}" type="presParOf" srcId="{64C180ED-4B25-45A9-BF82-C1CB68774C01}" destId="{7776212B-8CFD-405C-9F9E-37CC8D677119}" srcOrd="0" destOrd="0" presId="urn:microsoft.com/office/officeart/2018/2/layout/IconLabelDescriptionList"/>
    <dgm:cxn modelId="{CB8F0136-C002-4993-8864-BA397455FB10}" type="presParOf" srcId="{7776212B-8CFD-405C-9F9E-37CC8D677119}" destId="{FDBBFFF9-EB5A-4155-A77A-9D41323E26F7}" srcOrd="0" destOrd="0" presId="urn:microsoft.com/office/officeart/2018/2/layout/IconLabelDescriptionList"/>
    <dgm:cxn modelId="{8E15F818-E99D-4C9E-B1F1-ABB75ABE941A}" type="presParOf" srcId="{7776212B-8CFD-405C-9F9E-37CC8D677119}" destId="{9CE9853A-B55B-4DC1-8897-FDF8A2F97DA7}" srcOrd="1" destOrd="0" presId="urn:microsoft.com/office/officeart/2018/2/layout/IconLabelDescriptionList"/>
    <dgm:cxn modelId="{1CF0E6F5-CAE8-4880-A50A-307EF4CF7E8B}" type="presParOf" srcId="{7776212B-8CFD-405C-9F9E-37CC8D677119}" destId="{AD18DA3B-6B05-488D-A097-57D4CB7C33D7}" srcOrd="2" destOrd="0" presId="urn:microsoft.com/office/officeart/2018/2/layout/IconLabelDescriptionList"/>
    <dgm:cxn modelId="{8D9666C9-1483-4B93-A517-B67CD1996B5D}" type="presParOf" srcId="{7776212B-8CFD-405C-9F9E-37CC8D677119}" destId="{C13D4ACF-91E6-4B07-83D6-284954751F89}" srcOrd="3" destOrd="0" presId="urn:microsoft.com/office/officeart/2018/2/layout/IconLabelDescriptionList"/>
    <dgm:cxn modelId="{85A7B71A-9883-4AC0-9282-0E5105552214}" type="presParOf" srcId="{7776212B-8CFD-405C-9F9E-37CC8D677119}" destId="{8996F318-43C1-4252-80CE-621603CDB4A5}" srcOrd="4" destOrd="0" presId="urn:microsoft.com/office/officeart/2018/2/layout/IconLabelDescriptionList"/>
    <dgm:cxn modelId="{19F13689-4A0A-4762-97CA-65C97ACEEB3E}" type="presParOf" srcId="{64C180ED-4B25-45A9-BF82-C1CB68774C01}" destId="{1E2EF77D-8EFE-4402-BBA6-3781A1B21DB8}" srcOrd="1" destOrd="0" presId="urn:microsoft.com/office/officeart/2018/2/layout/IconLabelDescriptionList"/>
    <dgm:cxn modelId="{3447F40C-1FA0-4672-BA24-2F9B78B9E4D3}" type="presParOf" srcId="{64C180ED-4B25-45A9-BF82-C1CB68774C01}" destId="{F7214BA3-96C6-40FD-972A-FA79C813EC9E}" srcOrd="2" destOrd="0" presId="urn:microsoft.com/office/officeart/2018/2/layout/IconLabelDescriptionList"/>
    <dgm:cxn modelId="{36088F71-4BA9-4248-BAA4-09CA198C50F4}" type="presParOf" srcId="{F7214BA3-96C6-40FD-972A-FA79C813EC9E}" destId="{B7DF63D9-6CFE-4542-A819-E60A9D70874E}" srcOrd="0" destOrd="0" presId="urn:microsoft.com/office/officeart/2018/2/layout/IconLabelDescriptionList"/>
    <dgm:cxn modelId="{08D98F37-2CB0-4CF7-8CA9-F80F2C7669CD}" type="presParOf" srcId="{F7214BA3-96C6-40FD-972A-FA79C813EC9E}" destId="{3FC9FC0A-B562-4C14-9D1F-9D3A8DCC89B2}" srcOrd="1" destOrd="0" presId="urn:microsoft.com/office/officeart/2018/2/layout/IconLabelDescriptionList"/>
    <dgm:cxn modelId="{B15F2F7B-7F41-4565-8A77-99EB7D488526}" type="presParOf" srcId="{F7214BA3-96C6-40FD-972A-FA79C813EC9E}" destId="{56976EAC-43B6-4F13-A2E5-063E3CB3CD37}" srcOrd="2" destOrd="0" presId="urn:microsoft.com/office/officeart/2018/2/layout/IconLabelDescriptionList"/>
    <dgm:cxn modelId="{17094675-27FC-42AB-9D77-22E2ED106412}" type="presParOf" srcId="{F7214BA3-96C6-40FD-972A-FA79C813EC9E}" destId="{D544B84E-852D-48C6-87B0-F561686B240E}" srcOrd="3" destOrd="0" presId="urn:microsoft.com/office/officeart/2018/2/layout/IconLabelDescriptionList"/>
    <dgm:cxn modelId="{3971A585-EA7B-40B2-8E3E-F8CE2C83CE05}" type="presParOf" srcId="{F7214BA3-96C6-40FD-972A-FA79C813EC9E}" destId="{457D9B95-B4DB-4699-BD93-A6E53A7F3507}" srcOrd="4" destOrd="0" presId="urn:microsoft.com/office/officeart/2018/2/layout/IconLabelDescriptionList"/>
    <dgm:cxn modelId="{8FDAC5AA-44FC-41D6-BE95-BFC19C4C2947}" type="presParOf" srcId="{64C180ED-4B25-45A9-BF82-C1CB68774C01}" destId="{DCF57095-0129-4A72-9CA9-C7C016BCB934}" srcOrd="3" destOrd="0" presId="urn:microsoft.com/office/officeart/2018/2/layout/IconLabelDescriptionList"/>
    <dgm:cxn modelId="{9D253A06-7A96-4413-9C2F-C13A5010381E}" type="presParOf" srcId="{64C180ED-4B25-45A9-BF82-C1CB68774C01}" destId="{51144000-6444-4388-AC61-24CFAD18FD79}" srcOrd="4" destOrd="0" presId="urn:microsoft.com/office/officeart/2018/2/layout/IconLabelDescriptionList"/>
    <dgm:cxn modelId="{F2A536D0-62E4-4A1B-AFC6-869EE606EDD1}" type="presParOf" srcId="{51144000-6444-4388-AC61-24CFAD18FD79}" destId="{8FF6A535-0E04-4CC7-884B-8D234B9B2549}" srcOrd="0" destOrd="0" presId="urn:microsoft.com/office/officeart/2018/2/layout/IconLabelDescriptionList"/>
    <dgm:cxn modelId="{44B2FF17-5D8A-4A91-977F-9B82E3524BFC}" type="presParOf" srcId="{51144000-6444-4388-AC61-24CFAD18FD79}" destId="{B9D4032F-2B97-45CC-82C2-E0454BE0D4CF}" srcOrd="1" destOrd="0" presId="urn:microsoft.com/office/officeart/2018/2/layout/IconLabelDescriptionList"/>
    <dgm:cxn modelId="{9E803A78-7660-4B4E-B4B4-082459782775}" type="presParOf" srcId="{51144000-6444-4388-AC61-24CFAD18FD79}" destId="{13FE12FF-E4B0-4654-B8EE-5CA69B5F3EBA}" srcOrd="2" destOrd="0" presId="urn:microsoft.com/office/officeart/2018/2/layout/IconLabelDescriptionList"/>
    <dgm:cxn modelId="{605CC0E3-03CE-4B70-B892-75C49BE86EB1}" type="presParOf" srcId="{51144000-6444-4388-AC61-24CFAD18FD79}" destId="{53D3EDF5-9B6B-45FA-BD98-AB3F45E3A659}" srcOrd="3" destOrd="0" presId="urn:microsoft.com/office/officeart/2018/2/layout/IconLabelDescriptionList"/>
    <dgm:cxn modelId="{3297B9FE-9964-40D7-9338-FFA3726AE3FF}" type="presParOf" srcId="{51144000-6444-4388-AC61-24CFAD18FD79}" destId="{EF9FB48E-8E12-4517-8384-734C5E25293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288CC2-1CE3-490C-BA64-7C75D9F4042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8E40F6-4FFF-46FD-9250-DE4F3C793251}">
      <dgm:prSet/>
      <dgm:spPr/>
      <dgm:t>
        <a:bodyPr/>
        <a:lstStyle/>
        <a:p>
          <a:pPr>
            <a:defRPr b="1"/>
          </a:pPr>
          <a:r>
            <a:rPr lang="en-US"/>
            <a:t>Star :</a:t>
          </a:r>
          <a:br>
            <a:rPr lang="en-US"/>
          </a:br>
          <a:endParaRPr lang="en-US"/>
        </a:p>
      </dgm:t>
    </dgm:pt>
    <dgm:pt modelId="{C97FA298-5839-463E-9B2F-52220AD0F44C}" type="parTrans" cxnId="{ED4C8C61-B52B-4700-BD3D-3375800055E2}">
      <dgm:prSet/>
      <dgm:spPr/>
      <dgm:t>
        <a:bodyPr/>
        <a:lstStyle/>
        <a:p>
          <a:endParaRPr lang="en-US"/>
        </a:p>
      </dgm:t>
    </dgm:pt>
    <dgm:pt modelId="{1802D6C9-71AF-4B7C-9FFA-6A0068D8D4BF}" type="sibTrans" cxnId="{ED4C8C61-B52B-4700-BD3D-3375800055E2}">
      <dgm:prSet/>
      <dgm:spPr/>
      <dgm:t>
        <a:bodyPr/>
        <a:lstStyle/>
        <a:p>
          <a:endParaRPr lang="en-US"/>
        </a:p>
      </dgm:t>
    </dgm:pt>
    <dgm:pt modelId="{A230A726-F218-41AE-8844-4DB0DB97CC8F}">
      <dgm:prSet/>
      <dgm:spPr/>
      <dgm:t>
        <a:bodyPr/>
        <a:lstStyle/>
        <a:p>
          <a:r>
            <a:rPr lang="en-US"/>
            <a:t>The star structure has a fact table at its center and branches to several dimension tables. This results in a star-shaped connection. The fact table is a data table that contains summarized data that you can use for analytical purposes. Meanwhile, dimension tables hold descriptive information in a fact table.</a:t>
          </a:r>
          <a:br>
            <a:rPr lang="en-US"/>
          </a:br>
          <a:endParaRPr lang="en-US"/>
        </a:p>
      </dgm:t>
    </dgm:pt>
    <dgm:pt modelId="{758EBE1A-40DF-49EC-987F-7B47CA2D6395}" type="parTrans" cxnId="{9C79D2C8-F22E-4278-86D0-09B2699D3333}">
      <dgm:prSet/>
      <dgm:spPr/>
      <dgm:t>
        <a:bodyPr/>
        <a:lstStyle/>
        <a:p>
          <a:endParaRPr lang="en-US"/>
        </a:p>
      </dgm:t>
    </dgm:pt>
    <dgm:pt modelId="{AA019365-C6F2-497B-959F-AC2AB6DFFF3D}" type="sibTrans" cxnId="{9C79D2C8-F22E-4278-86D0-09B2699D3333}">
      <dgm:prSet/>
      <dgm:spPr/>
      <dgm:t>
        <a:bodyPr/>
        <a:lstStyle/>
        <a:p>
          <a:endParaRPr lang="en-US"/>
        </a:p>
      </dgm:t>
    </dgm:pt>
    <dgm:pt modelId="{192D1C67-2BC4-4688-88AA-52FA912B8F4E}">
      <dgm:prSet/>
      <dgm:spPr/>
      <dgm:t>
        <a:bodyPr/>
        <a:lstStyle/>
        <a:p>
          <a:pPr>
            <a:defRPr b="1"/>
          </a:pPr>
          <a:r>
            <a:rPr lang="en-US"/>
            <a:t>Denormalised:</a:t>
          </a:r>
          <a:br>
            <a:rPr lang="en-US"/>
          </a:br>
          <a:endParaRPr lang="en-US"/>
        </a:p>
      </dgm:t>
    </dgm:pt>
    <dgm:pt modelId="{489376B2-B0BA-4489-9A77-2698B51D7B72}" type="parTrans" cxnId="{E7A0F4AE-32F7-4379-A990-7DC5338C25F7}">
      <dgm:prSet/>
      <dgm:spPr/>
      <dgm:t>
        <a:bodyPr/>
        <a:lstStyle/>
        <a:p>
          <a:endParaRPr lang="en-US"/>
        </a:p>
      </dgm:t>
    </dgm:pt>
    <dgm:pt modelId="{67F032A5-2362-4E53-A66C-CE737FD6E7D0}" type="sibTrans" cxnId="{E7A0F4AE-32F7-4379-A990-7DC5338C25F7}">
      <dgm:prSet/>
      <dgm:spPr/>
      <dgm:t>
        <a:bodyPr/>
        <a:lstStyle/>
        <a:p>
          <a:endParaRPr lang="en-US"/>
        </a:p>
      </dgm:t>
    </dgm:pt>
    <dgm:pt modelId="{4E8649FA-B84D-433C-A709-EF48D4E5131B}">
      <dgm:prSet/>
      <dgm:spPr/>
      <dgm:t>
        <a:bodyPr/>
        <a:lstStyle/>
        <a:p>
          <a:r>
            <a:rPr lang="en-US"/>
            <a:t>A denormalized structure stores all the related data in a single table. It does not have complex joints between fact tables and dimension tables.</a:t>
          </a:r>
        </a:p>
      </dgm:t>
    </dgm:pt>
    <dgm:pt modelId="{F30EAD08-D648-47BF-AA94-C98982636935}" type="parTrans" cxnId="{C21D3D5F-F116-4E45-9CAA-B63BDEC2FCF4}">
      <dgm:prSet/>
      <dgm:spPr/>
      <dgm:t>
        <a:bodyPr/>
        <a:lstStyle/>
        <a:p>
          <a:endParaRPr lang="en-US"/>
        </a:p>
      </dgm:t>
    </dgm:pt>
    <dgm:pt modelId="{2881A7AF-CC99-4AB9-9D56-E80F10E8C419}" type="sibTrans" cxnId="{C21D3D5F-F116-4E45-9CAA-B63BDEC2FCF4}">
      <dgm:prSet/>
      <dgm:spPr/>
      <dgm:t>
        <a:bodyPr/>
        <a:lstStyle/>
        <a:p>
          <a:endParaRPr lang="en-US"/>
        </a:p>
      </dgm:t>
    </dgm:pt>
    <dgm:pt modelId="{69EC3202-7BFF-49EA-9B74-CFCA82F10AF3}" type="pres">
      <dgm:prSet presAssocID="{85288CC2-1CE3-490C-BA64-7C75D9F4042D}" presName="root" presStyleCnt="0">
        <dgm:presLayoutVars>
          <dgm:dir/>
          <dgm:resizeHandles val="exact"/>
        </dgm:presLayoutVars>
      </dgm:prSet>
      <dgm:spPr/>
    </dgm:pt>
    <dgm:pt modelId="{7E8AFFE6-2F51-4826-8AA9-3498A4225D84}" type="pres">
      <dgm:prSet presAssocID="{5F8E40F6-4FFF-46FD-9250-DE4F3C793251}" presName="compNode" presStyleCnt="0"/>
      <dgm:spPr/>
    </dgm:pt>
    <dgm:pt modelId="{91D49D1F-6B7D-46D5-92F0-CE1AB1AC4FB4}" type="pres">
      <dgm:prSet presAssocID="{5F8E40F6-4FFF-46FD-9250-DE4F3C79325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3A6F5FC5-0D0D-4EA0-9886-9F283D947394}" type="pres">
      <dgm:prSet presAssocID="{5F8E40F6-4FFF-46FD-9250-DE4F3C793251}" presName="iconSpace" presStyleCnt="0"/>
      <dgm:spPr/>
    </dgm:pt>
    <dgm:pt modelId="{DC8AEE53-74C3-4D01-A330-EEB38C3DF5DE}" type="pres">
      <dgm:prSet presAssocID="{5F8E40F6-4FFF-46FD-9250-DE4F3C793251}" presName="parTx" presStyleLbl="revTx" presStyleIdx="0" presStyleCnt="4">
        <dgm:presLayoutVars>
          <dgm:chMax val="0"/>
          <dgm:chPref val="0"/>
        </dgm:presLayoutVars>
      </dgm:prSet>
      <dgm:spPr/>
    </dgm:pt>
    <dgm:pt modelId="{5805544D-D2C3-45C3-8DAE-C211B640C716}" type="pres">
      <dgm:prSet presAssocID="{5F8E40F6-4FFF-46FD-9250-DE4F3C793251}" presName="txSpace" presStyleCnt="0"/>
      <dgm:spPr/>
    </dgm:pt>
    <dgm:pt modelId="{0B4430E6-ECCE-4B53-9D8E-5F3F04B4DB3C}" type="pres">
      <dgm:prSet presAssocID="{5F8E40F6-4FFF-46FD-9250-DE4F3C793251}" presName="desTx" presStyleLbl="revTx" presStyleIdx="1" presStyleCnt="4">
        <dgm:presLayoutVars/>
      </dgm:prSet>
      <dgm:spPr/>
    </dgm:pt>
    <dgm:pt modelId="{F22D50BB-DE17-4564-B2CC-83B3EB9CC09D}" type="pres">
      <dgm:prSet presAssocID="{1802D6C9-71AF-4B7C-9FFA-6A0068D8D4BF}" presName="sibTrans" presStyleCnt="0"/>
      <dgm:spPr/>
    </dgm:pt>
    <dgm:pt modelId="{9CA0DB15-B4C5-4BE1-9AAA-46280FFFED1C}" type="pres">
      <dgm:prSet presAssocID="{192D1C67-2BC4-4688-88AA-52FA912B8F4E}" presName="compNode" presStyleCnt="0"/>
      <dgm:spPr/>
    </dgm:pt>
    <dgm:pt modelId="{3E169B4D-C423-4E32-907F-CA3ECDBD7BAA}" type="pres">
      <dgm:prSet presAssocID="{192D1C67-2BC4-4688-88AA-52FA912B8F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F90EC57-534C-43B7-A431-5036DE7A9E3B}" type="pres">
      <dgm:prSet presAssocID="{192D1C67-2BC4-4688-88AA-52FA912B8F4E}" presName="iconSpace" presStyleCnt="0"/>
      <dgm:spPr/>
    </dgm:pt>
    <dgm:pt modelId="{A834F20D-4BFE-46B9-90FD-9C89DA65C964}" type="pres">
      <dgm:prSet presAssocID="{192D1C67-2BC4-4688-88AA-52FA912B8F4E}" presName="parTx" presStyleLbl="revTx" presStyleIdx="2" presStyleCnt="4">
        <dgm:presLayoutVars>
          <dgm:chMax val="0"/>
          <dgm:chPref val="0"/>
        </dgm:presLayoutVars>
      </dgm:prSet>
      <dgm:spPr/>
    </dgm:pt>
    <dgm:pt modelId="{BFB5EE08-5963-4B83-BD24-6D339E316B5C}" type="pres">
      <dgm:prSet presAssocID="{192D1C67-2BC4-4688-88AA-52FA912B8F4E}" presName="txSpace" presStyleCnt="0"/>
      <dgm:spPr/>
    </dgm:pt>
    <dgm:pt modelId="{64A92CE5-7C5F-4BB7-A880-5863A1853740}" type="pres">
      <dgm:prSet presAssocID="{192D1C67-2BC4-4688-88AA-52FA912B8F4E}" presName="desTx" presStyleLbl="revTx" presStyleIdx="3" presStyleCnt="4">
        <dgm:presLayoutVars/>
      </dgm:prSet>
      <dgm:spPr/>
    </dgm:pt>
  </dgm:ptLst>
  <dgm:cxnLst>
    <dgm:cxn modelId="{CF819235-E7C2-4ED0-A3B0-97E0EB7FC8C8}" type="presOf" srcId="{4E8649FA-B84D-433C-A709-EF48D4E5131B}" destId="{64A92CE5-7C5F-4BB7-A880-5863A1853740}" srcOrd="0" destOrd="0" presId="urn:microsoft.com/office/officeart/2018/2/layout/IconLabelDescriptionList"/>
    <dgm:cxn modelId="{D8BF1D47-5405-4198-BB95-C755E59AEE05}" type="presOf" srcId="{192D1C67-2BC4-4688-88AA-52FA912B8F4E}" destId="{A834F20D-4BFE-46B9-90FD-9C89DA65C964}" srcOrd="0" destOrd="0" presId="urn:microsoft.com/office/officeart/2018/2/layout/IconLabelDescriptionList"/>
    <dgm:cxn modelId="{C21D3D5F-F116-4E45-9CAA-B63BDEC2FCF4}" srcId="{192D1C67-2BC4-4688-88AA-52FA912B8F4E}" destId="{4E8649FA-B84D-433C-A709-EF48D4E5131B}" srcOrd="0" destOrd="0" parTransId="{F30EAD08-D648-47BF-AA94-C98982636935}" sibTransId="{2881A7AF-CC99-4AB9-9D56-E80F10E8C419}"/>
    <dgm:cxn modelId="{ED4C8C61-B52B-4700-BD3D-3375800055E2}" srcId="{85288CC2-1CE3-490C-BA64-7C75D9F4042D}" destId="{5F8E40F6-4FFF-46FD-9250-DE4F3C793251}" srcOrd="0" destOrd="0" parTransId="{C97FA298-5839-463E-9B2F-52220AD0F44C}" sibTransId="{1802D6C9-71AF-4B7C-9FFA-6A0068D8D4BF}"/>
    <dgm:cxn modelId="{A9B3D970-CF03-48CF-A619-9E4E3C819678}" type="presOf" srcId="{5F8E40F6-4FFF-46FD-9250-DE4F3C793251}" destId="{DC8AEE53-74C3-4D01-A330-EEB38C3DF5DE}" srcOrd="0" destOrd="0" presId="urn:microsoft.com/office/officeart/2018/2/layout/IconLabelDescriptionList"/>
    <dgm:cxn modelId="{E7A0F4AE-32F7-4379-A990-7DC5338C25F7}" srcId="{85288CC2-1CE3-490C-BA64-7C75D9F4042D}" destId="{192D1C67-2BC4-4688-88AA-52FA912B8F4E}" srcOrd="1" destOrd="0" parTransId="{489376B2-B0BA-4489-9A77-2698B51D7B72}" sibTransId="{67F032A5-2362-4E53-A66C-CE737FD6E7D0}"/>
    <dgm:cxn modelId="{FB3A7EC8-A0C8-427B-A40B-82508595B34C}" type="presOf" srcId="{A230A726-F218-41AE-8844-4DB0DB97CC8F}" destId="{0B4430E6-ECCE-4B53-9D8E-5F3F04B4DB3C}" srcOrd="0" destOrd="0" presId="urn:microsoft.com/office/officeart/2018/2/layout/IconLabelDescriptionList"/>
    <dgm:cxn modelId="{9C79D2C8-F22E-4278-86D0-09B2699D3333}" srcId="{5F8E40F6-4FFF-46FD-9250-DE4F3C793251}" destId="{A230A726-F218-41AE-8844-4DB0DB97CC8F}" srcOrd="0" destOrd="0" parTransId="{758EBE1A-40DF-49EC-987F-7B47CA2D6395}" sibTransId="{AA019365-C6F2-497B-959F-AC2AB6DFFF3D}"/>
    <dgm:cxn modelId="{D6F5C0F8-3C91-4E6C-8B66-36E77F0BC219}" type="presOf" srcId="{85288CC2-1CE3-490C-BA64-7C75D9F4042D}" destId="{69EC3202-7BFF-49EA-9B74-CFCA82F10AF3}" srcOrd="0" destOrd="0" presId="urn:microsoft.com/office/officeart/2018/2/layout/IconLabelDescriptionList"/>
    <dgm:cxn modelId="{6FC8B56C-9E11-4438-9008-C0693E281E28}" type="presParOf" srcId="{69EC3202-7BFF-49EA-9B74-CFCA82F10AF3}" destId="{7E8AFFE6-2F51-4826-8AA9-3498A4225D84}" srcOrd="0" destOrd="0" presId="urn:microsoft.com/office/officeart/2018/2/layout/IconLabelDescriptionList"/>
    <dgm:cxn modelId="{D5F47E8B-00EC-4EC6-A231-48FECB676BBA}" type="presParOf" srcId="{7E8AFFE6-2F51-4826-8AA9-3498A4225D84}" destId="{91D49D1F-6B7D-46D5-92F0-CE1AB1AC4FB4}" srcOrd="0" destOrd="0" presId="urn:microsoft.com/office/officeart/2018/2/layout/IconLabelDescriptionList"/>
    <dgm:cxn modelId="{0166B3D1-58B1-4094-BA98-E9AC38B1D31D}" type="presParOf" srcId="{7E8AFFE6-2F51-4826-8AA9-3498A4225D84}" destId="{3A6F5FC5-0D0D-4EA0-9886-9F283D947394}" srcOrd="1" destOrd="0" presId="urn:microsoft.com/office/officeart/2018/2/layout/IconLabelDescriptionList"/>
    <dgm:cxn modelId="{29A270F3-2E1D-465A-88AC-432AFF31578A}" type="presParOf" srcId="{7E8AFFE6-2F51-4826-8AA9-3498A4225D84}" destId="{DC8AEE53-74C3-4D01-A330-EEB38C3DF5DE}" srcOrd="2" destOrd="0" presId="urn:microsoft.com/office/officeart/2018/2/layout/IconLabelDescriptionList"/>
    <dgm:cxn modelId="{43F58F8F-9A2E-4B81-B0F8-23DAC72F0281}" type="presParOf" srcId="{7E8AFFE6-2F51-4826-8AA9-3498A4225D84}" destId="{5805544D-D2C3-45C3-8DAE-C211B640C716}" srcOrd="3" destOrd="0" presId="urn:microsoft.com/office/officeart/2018/2/layout/IconLabelDescriptionList"/>
    <dgm:cxn modelId="{1D379BCE-C2C8-4D6E-813C-D108EC5F30BE}" type="presParOf" srcId="{7E8AFFE6-2F51-4826-8AA9-3498A4225D84}" destId="{0B4430E6-ECCE-4B53-9D8E-5F3F04B4DB3C}" srcOrd="4" destOrd="0" presId="urn:microsoft.com/office/officeart/2018/2/layout/IconLabelDescriptionList"/>
    <dgm:cxn modelId="{8BE8A742-912A-494C-AA36-22985ACF7F00}" type="presParOf" srcId="{69EC3202-7BFF-49EA-9B74-CFCA82F10AF3}" destId="{F22D50BB-DE17-4564-B2CC-83B3EB9CC09D}" srcOrd="1" destOrd="0" presId="urn:microsoft.com/office/officeart/2018/2/layout/IconLabelDescriptionList"/>
    <dgm:cxn modelId="{FFD839CD-5863-43A5-8E1E-90D8FE007E74}" type="presParOf" srcId="{69EC3202-7BFF-49EA-9B74-CFCA82F10AF3}" destId="{9CA0DB15-B4C5-4BE1-9AAA-46280FFFED1C}" srcOrd="2" destOrd="0" presId="urn:microsoft.com/office/officeart/2018/2/layout/IconLabelDescriptionList"/>
    <dgm:cxn modelId="{A48AACA6-CAEA-49F3-AE09-0A6AB68F683B}" type="presParOf" srcId="{9CA0DB15-B4C5-4BE1-9AAA-46280FFFED1C}" destId="{3E169B4D-C423-4E32-907F-CA3ECDBD7BAA}" srcOrd="0" destOrd="0" presId="urn:microsoft.com/office/officeart/2018/2/layout/IconLabelDescriptionList"/>
    <dgm:cxn modelId="{3342E9FA-ADBD-44B2-8C91-934F91D920B7}" type="presParOf" srcId="{9CA0DB15-B4C5-4BE1-9AAA-46280FFFED1C}" destId="{FF90EC57-534C-43B7-A431-5036DE7A9E3B}" srcOrd="1" destOrd="0" presId="urn:microsoft.com/office/officeart/2018/2/layout/IconLabelDescriptionList"/>
    <dgm:cxn modelId="{71A42D36-E4CB-4197-B7C9-5D74377E21FC}" type="presParOf" srcId="{9CA0DB15-B4C5-4BE1-9AAA-46280FFFED1C}" destId="{A834F20D-4BFE-46B9-90FD-9C89DA65C964}" srcOrd="2" destOrd="0" presId="urn:microsoft.com/office/officeart/2018/2/layout/IconLabelDescriptionList"/>
    <dgm:cxn modelId="{95C81F13-CE0C-42D0-B128-4C17D3579EEE}" type="presParOf" srcId="{9CA0DB15-B4C5-4BE1-9AAA-46280FFFED1C}" destId="{BFB5EE08-5963-4B83-BD24-6D339E316B5C}" srcOrd="3" destOrd="0" presId="urn:microsoft.com/office/officeart/2018/2/layout/IconLabelDescriptionList"/>
    <dgm:cxn modelId="{0BCB58CD-4129-4AEF-91FF-6EF3D22618ED}" type="presParOf" srcId="{9CA0DB15-B4C5-4BE1-9AAA-46280FFFED1C}" destId="{64A92CE5-7C5F-4BB7-A880-5863A185374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D8DA4B-1E3C-41B9-98BA-DF2A8F15B1B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CD60501-9414-4600-AD50-8BA8AF06218C}">
      <dgm:prSet/>
      <dgm:spPr/>
      <dgm:t>
        <a:bodyPr/>
        <a:lstStyle/>
        <a:p>
          <a:pPr>
            <a:defRPr cap="all"/>
          </a:pPr>
          <a:r>
            <a:rPr lang="en-IN" b="0" i="0"/>
            <a:t>faster data retrieval and analysis.</a:t>
          </a:r>
          <a:endParaRPr lang="en-US"/>
        </a:p>
      </dgm:t>
    </dgm:pt>
    <dgm:pt modelId="{77216621-A700-44E7-97E3-BDD40B443231}" type="parTrans" cxnId="{826A62CE-A541-4781-8DF1-1136655F4786}">
      <dgm:prSet/>
      <dgm:spPr/>
      <dgm:t>
        <a:bodyPr/>
        <a:lstStyle/>
        <a:p>
          <a:endParaRPr lang="en-US"/>
        </a:p>
      </dgm:t>
    </dgm:pt>
    <dgm:pt modelId="{3B0C4D81-037B-44E8-A273-D0935B32B5EF}" type="sibTrans" cxnId="{826A62CE-A541-4781-8DF1-1136655F4786}">
      <dgm:prSet/>
      <dgm:spPr/>
      <dgm:t>
        <a:bodyPr/>
        <a:lstStyle/>
        <a:p>
          <a:endParaRPr lang="en-US"/>
        </a:p>
      </dgm:t>
    </dgm:pt>
    <dgm:pt modelId="{B6D68B24-1255-4FFB-9F26-146091EF82CA}">
      <dgm:prSet/>
      <dgm:spPr/>
      <dgm:t>
        <a:bodyPr/>
        <a:lstStyle/>
        <a:p>
          <a:pPr>
            <a:defRPr cap="all"/>
          </a:pPr>
          <a:r>
            <a:rPr lang="en-IN" b="0" i="0"/>
            <a:t>better decision-making.</a:t>
          </a:r>
          <a:endParaRPr lang="en-US"/>
        </a:p>
      </dgm:t>
    </dgm:pt>
    <dgm:pt modelId="{631730E6-E28D-4B7D-A2DA-CA1C40A9A200}" type="parTrans" cxnId="{A3948A36-0D35-41C9-860B-19F88306F320}">
      <dgm:prSet/>
      <dgm:spPr/>
      <dgm:t>
        <a:bodyPr/>
        <a:lstStyle/>
        <a:p>
          <a:endParaRPr lang="en-US"/>
        </a:p>
      </dgm:t>
    </dgm:pt>
    <dgm:pt modelId="{8E6CEB28-90C9-47DC-ADEE-7B1CEA76FB27}" type="sibTrans" cxnId="{A3948A36-0D35-41C9-860B-19F88306F320}">
      <dgm:prSet/>
      <dgm:spPr/>
      <dgm:t>
        <a:bodyPr/>
        <a:lstStyle/>
        <a:p>
          <a:endParaRPr lang="en-US"/>
        </a:p>
      </dgm:t>
    </dgm:pt>
    <dgm:pt modelId="{8DE98C3F-0EAE-4ACD-88C3-DDF22950845C}">
      <dgm:prSet/>
      <dgm:spPr/>
      <dgm:t>
        <a:bodyPr/>
        <a:lstStyle/>
        <a:p>
          <a:pPr>
            <a:defRPr cap="all"/>
          </a:pPr>
          <a:r>
            <a:rPr lang="en-IN" b="0" i="0"/>
            <a:t>specific departments or business areas.</a:t>
          </a:r>
          <a:endParaRPr lang="en-US"/>
        </a:p>
      </dgm:t>
    </dgm:pt>
    <dgm:pt modelId="{763E7AC7-97DD-4417-8F79-4471B283C425}" type="parTrans" cxnId="{4A79D37B-27E2-4984-A336-A5D7D8EC32C0}">
      <dgm:prSet/>
      <dgm:spPr/>
      <dgm:t>
        <a:bodyPr/>
        <a:lstStyle/>
        <a:p>
          <a:endParaRPr lang="en-US"/>
        </a:p>
      </dgm:t>
    </dgm:pt>
    <dgm:pt modelId="{D2DA65D5-ED93-4140-9F3B-AF1031A5BD57}" type="sibTrans" cxnId="{4A79D37B-27E2-4984-A336-A5D7D8EC32C0}">
      <dgm:prSet/>
      <dgm:spPr/>
      <dgm:t>
        <a:bodyPr/>
        <a:lstStyle/>
        <a:p>
          <a:endParaRPr lang="en-US"/>
        </a:p>
      </dgm:t>
    </dgm:pt>
    <dgm:pt modelId="{25F898B1-5608-4D56-8677-ACAF795B56E2}">
      <dgm:prSet/>
      <dgm:spPr/>
      <dgm:t>
        <a:bodyPr/>
        <a:lstStyle/>
        <a:p>
          <a:pPr>
            <a:defRPr cap="all"/>
          </a:pPr>
          <a:r>
            <a:rPr lang="en-IN" b="0" i="0"/>
            <a:t>scalability and flexibility.</a:t>
          </a:r>
          <a:endParaRPr lang="en-US"/>
        </a:p>
      </dgm:t>
    </dgm:pt>
    <dgm:pt modelId="{5857CD07-D82D-4A21-9DD3-1F874FD3FEC6}" type="parTrans" cxnId="{BB341508-D56E-4E57-A658-EDA3718ADE4E}">
      <dgm:prSet/>
      <dgm:spPr/>
      <dgm:t>
        <a:bodyPr/>
        <a:lstStyle/>
        <a:p>
          <a:endParaRPr lang="en-US"/>
        </a:p>
      </dgm:t>
    </dgm:pt>
    <dgm:pt modelId="{ABA88787-1053-4110-853F-4FFEAF71907A}" type="sibTrans" cxnId="{BB341508-D56E-4E57-A658-EDA3718ADE4E}">
      <dgm:prSet/>
      <dgm:spPr/>
      <dgm:t>
        <a:bodyPr/>
        <a:lstStyle/>
        <a:p>
          <a:endParaRPr lang="en-US"/>
        </a:p>
      </dgm:t>
    </dgm:pt>
    <dgm:pt modelId="{EAA9D3F4-6A6D-4087-8D08-2B73B72CF35B}" type="pres">
      <dgm:prSet presAssocID="{5CD8DA4B-1E3C-41B9-98BA-DF2A8F15B1BD}" presName="root" presStyleCnt="0">
        <dgm:presLayoutVars>
          <dgm:dir/>
          <dgm:resizeHandles val="exact"/>
        </dgm:presLayoutVars>
      </dgm:prSet>
      <dgm:spPr/>
    </dgm:pt>
    <dgm:pt modelId="{41C364A7-9692-45C8-B112-4E6D59CB4614}" type="pres">
      <dgm:prSet presAssocID="{ECD60501-9414-4600-AD50-8BA8AF06218C}" presName="compNode" presStyleCnt="0"/>
      <dgm:spPr/>
    </dgm:pt>
    <dgm:pt modelId="{91357C19-3FA9-4603-B6C3-1AD658A62E21}" type="pres">
      <dgm:prSet presAssocID="{ECD60501-9414-4600-AD50-8BA8AF06218C}" presName="iconBgRect" presStyleLbl="bgShp" presStyleIdx="0" presStyleCnt="4"/>
      <dgm:spPr/>
    </dgm:pt>
    <dgm:pt modelId="{524B1993-0648-4BE9-A27E-2FE80182C1AA}" type="pres">
      <dgm:prSet presAssocID="{ECD60501-9414-4600-AD50-8BA8AF06218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B39AA6E-9B4C-4F88-A9B7-44E10B3C2EE6}" type="pres">
      <dgm:prSet presAssocID="{ECD60501-9414-4600-AD50-8BA8AF06218C}" presName="spaceRect" presStyleCnt="0"/>
      <dgm:spPr/>
    </dgm:pt>
    <dgm:pt modelId="{8243F06F-FB19-40AA-B7F9-BBCE2694B141}" type="pres">
      <dgm:prSet presAssocID="{ECD60501-9414-4600-AD50-8BA8AF06218C}" presName="textRect" presStyleLbl="revTx" presStyleIdx="0" presStyleCnt="4">
        <dgm:presLayoutVars>
          <dgm:chMax val="1"/>
          <dgm:chPref val="1"/>
        </dgm:presLayoutVars>
      </dgm:prSet>
      <dgm:spPr/>
    </dgm:pt>
    <dgm:pt modelId="{8028B13D-0751-4E77-A97B-13CBD78143BE}" type="pres">
      <dgm:prSet presAssocID="{3B0C4D81-037B-44E8-A273-D0935B32B5EF}" presName="sibTrans" presStyleCnt="0"/>
      <dgm:spPr/>
    </dgm:pt>
    <dgm:pt modelId="{0824F7F2-451E-48E6-AEC6-47958603B8B6}" type="pres">
      <dgm:prSet presAssocID="{B6D68B24-1255-4FFB-9F26-146091EF82CA}" presName="compNode" presStyleCnt="0"/>
      <dgm:spPr/>
    </dgm:pt>
    <dgm:pt modelId="{EC3836FA-ED17-436F-9640-A8C00D1E9F4C}" type="pres">
      <dgm:prSet presAssocID="{B6D68B24-1255-4FFB-9F26-146091EF82CA}" presName="iconBgRect" presStyleLbl="bgShp" presStyleIdx="1" presStyleCnt="4"/>
      <dgm:spPr/>
    </dgm:pt>
    <dgm:pt modelId="{55B9BDE6-9A34-46D6-8C8F-63B34350DE17}" type="pres">
      <dgm:prSet presAssocID="{B6D68B24-1255-4FFB-9F26-146091EF82C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7C290731-6F5F-4AEC-AB29-E76C882B351D}" type="pres">
      <dgm:prSet presAssocID="{B6D68B24-1255-4FFB-9F26-146091EF82CA}" presName="spaceRect" presStyleCnt="0"/>
      <dgm:spPr/>
    </dgm:pt>
    <dgm:pt modelId="{422DB626-2D9C-4A03-A815-885733CE76BE}" type="pres">
      <dgm:prSet presAssocID="{B6D68B24-1255-4FFB-9F26-146091EF82CA}" presName="textRect" presStyleLbl="revTx" presStyleIdx="1" presStyleCnt="4">
        <dgm:presLayoutVars>
          <dgm:chMax val="1"/>
          <dgm:chPref val="1"/>
        </dgm:presLayoutVars>
      </dgm:prSet>
      <dgm:spPr/>
    </dgm:pt>
    <dgm:pt modelId="{85EBF5E6-682E-4529-91CA-0E79BD311E7B}" type="pres">
      <dgm:prSet presAssocID="{8E6CEB28-90C9-47DC-ADEE-7B1CEA76FB27}" presName="sibTrans" presStyleCnt="0"/>
      <dgm:spPr/>
    </dgm:pt>
    <dgm:pt modelId="{2B45F45C-83F7-4527-A81C-B6A08C063AEE}" type="pres">
      <dgm:prSet presAssocID="{8DE98C3F-0EAE-4ACD-88C3-DDF22950845C}" presName="compNode" presStyleCnt="0"/>
      <dgm:spPr/>
    </dgm:pt>
    <dgm:pt modelId="{7AFAF333-9623-4815-9344-DA1845580961}" type="pres">
      <dgm:prSet presAssocID="{8DE98C3F-0EAE-4ACD-88C3-DDF22950845C}" presName="iconBgRect" presStyleLbl="bgShp" presStyleIdx="2" presStyleCnt="4"/>
      <dgm:spPr/>
    </dgm:pt>
    <dgm:pt modelId="{4FEA7C13-D9D2-49E0-8557-B7417A761ED7}" type="pres">
      <dgm:prSet presAssocID="{8DE98C3F-0EAE-4ACD-88C3-DDF2295084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E794D88-0610-4F88-B074-4AF99FF533F2}" type="pres">
      <dgm:prSet presAssocID="{8DE98C3F-0EAE-4ACD-88C3-DDF22950845C}" presName="spaceRect" presStyleCnt="0"/>
      <dgm:spPr/>
    </dgm:pt>
    <dgm:pt modelId="{F571C2CC-B153-409F-B134-89CB1522CBFE}" type="pres">
      <dgm:prSet presAssocID="{8DE98C3F-0EAE-4ACD-88C3-DDF22950845C}" presName="textRect" presStyleLbl="revTx" presStyleIdx="2" presStyleCnt="4">
        <dgm:presLayoutVars>
          <dgm:chMax val="1"/>
          <dgm:chPref val="1"/>
        </dgm:presLayoutVars>
      </dgm:prSet>
      <dgm:spPr/>
    </dgm:pt>
    <dgm:pt modelId="{36004129-07BE-4B6E-9353-4823FC6DF22C}" type="pres">
      <dgm:prSet presAssocID="{D2DA65D5-ED93-4140-9F3B-AF1031A5BD57}" presName="sibTrans" presStyleCnt="0"/>
      <dgm:spPr/>
    </dgm:pt>
    <dgm:pt modelId="{4047277F-3DCB-40E1-B978-610214824668}" type="pres">
      <dgm:prSet presAssocID="{25F898B1-5608-4D56-8677-ACAF795B56E2}" presName="compNode" presStyleCnt="0"/>
      <dgm:spPr/>
    </dgm:pt>
    <dgm:pt modelId="{CDD215EE-DE35-407B-994A-1CB512B76DB7}" type="pres">
      <dgm:prSet presAssocID="{25F898B1-5608-4D56-8677-ACAF795B56E2}" presName="iconBgRect" presStyleLbl="bgShp" presStyleIdx="3" presStyleCnt="4"/>
      <dgm:spPr/>
    </dgm:pt>
    <dgm:pt modelId="{F7E1AD8D-BC1A-48FD-9BD1-878146DFC364}" type="pres">
      <dgm:prSet presAssocID="{25F898B1-5608-4D56-8677-ACAF795B56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07D46D2-AE0E-48E8-9407-D15860BE5DE0}" type="pres">
      <dgm:prSet presAssocID="{25F898B1-5608-4D56-8677-ACAF795B56E2}" presName="spaceRect" presStyleCnt="0"/>
      <dgm:spPr/>
    </dgm:pt>
    <dgm:pt modelId="{D6EB4C7F-AFDE-4E9C-8646-20F4E175E201}" type="pres">
      <dgm:prSet presAssocID="{25F898B1-5608-4D56-8677-ACAF795B56E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B341508-D56E-4E57-A658-EDA3718ADE4E}" srcId="{5CD8DA4B-1E3C-41B9-98BA-DF2A8F15B1BD}" destId="{25F898B1-5608-4D56-8677-ACAF795B56E2}" srcOrd="3" destOrd="0" parTransId="{5857CD07-D82D-4A21-9DD3-1F874FD3FEC6}" sibTransId="{ABA88787-1053-4110-853F-4FFEAF71907A}"/>
    <dgm:cxn modelId="{0DB54F1C-213E-41FB-A858-6FDEEA998700}" type="presOf" srcId="{8DE98C3F-0EAE-4ACD-88C3-DDF22950845C}" destId="{F571C2CC-B153-409F-B134-89CB1522CBFE}" srcOrd="0" destOrd="0" presId="urn:microsoft.com/office/officeart/2018/5/layout/IconCircleLabelList"/>
    <dgm:cxn modelId="{73DA6523-ADFE-4DD2-A8F2-8F9CB4BBB898}" type="presOf" srcId="{ECD60501-9414-4600-AD50-8BA8AF06218C}" destId="{8243F06F-FB19-40AA-B7F9-BBCE2694B141}" srcOrd="0" destOrd="0" presId="urn:microsoft.com/office/officeart/2018/5/layout/IconCircleLabelList"/>
    <dgm:cxn modelId="{A3948A36-0D35-41C9-860B-19F88306F320}" srcId="{5CD8DA4B-1E3C-41B9-98BA-DF2A8F15B1BD}" destId="{B6D68B24-1255-4FFB-9F26-146091EF82CA}" srcOrd="1" destOrd="0" parTransId="{631730E6-E28D-4B7D-A2DA-CA1C40A9A200}" sibTransId="{8E6CEB28-90C9-47DC-ADEE-7B1CEA76FB27}"/>
    <dgm:cxn modelId="{B2CE7051-5B98-48E7-9503-010123580214}" type="presOf" srcId="{5CD8DA4B-1E3C-41B9-98BA-DF2A8F15B1BD}" destId="{EAA9D3F4-6A6D-4087-8D08-2B73B72CF35B}" srcOrd="0" destOrd="0" presId="urn:microsoft.com/office/officeart/2018/5/layout/IconCircleLabelList"/>
    <dgm:cxn modelId="{4A79D37B-27E2-4984-A336-A5D7D8EC32C0}" srcId="{5CD8DA4B-1E3C-41B9-98BA-DF2A8F15B1BD}" destId="{8DE98C3F-0EAE-4ACD-88C3-DDF22950845C}" srcOrd="2" destOrd="0" parTransId="{763E7AC7-97DD-4417-8F79-4471B283C425}" sibTransId="{D2DA65D5-ED93-4140-9F3B-AF1031A5BD57}"/>
    <dgm:cxn modelId="{12E06786-1271-48DB-9527-AA95B5EF2DBB}" type="presOf" srcId="{B6D68B24-1255-4FFB-9F26-146091EF82CA}" destId="{422DB626-2D9C-4A03-A815-885733CE76BE}" srcOrd="0" destOrd="0" presId="urn:microsoft.com/office/officeart/2018/5/layout/IconCircleLabelList"/>
    <dgm:cxn modelId="{826A62CE-A541-4781-8DF1-1136655F4786}" srcId="{5CD8DA4B-1E3C-41B9-98BA-DF2A8F15B1BD}" destId="{ECD60501-9414-4600-AD50-8BA8AF06218C}" srcOrd="0" destOrd="0" parTransId="{77216621-A700-44E7-97E3-BDD40B443231}" sibTransId="{3B0C4D81-037B-44E8-A273-D0935B32B5EF}"/>
    <dgm:cxn modelId="{CCC154D6-16B1-474D-A57E-C76FC12D263F}" type="presOf" srcId="{25F898B1-5608-4D56-8677-ACAF795B56E2}" destId="{D6EB4C7F-AFDE-4E9C-8646-20F4E175E201}" srcOrd="0" destOrd="0" presId="urn:microsoft.com/office/officeart/2018/5/layout/IconCircleLabelList"/>
    <dgm:cxn modelId="{5111FF3B-CAF6-459D-B449-F6350E5F2EC4}" type="presParOf" srcId="{EAA9D3F4-6A6D-4087-8D08-2B73B72CF35B}" destId="{41C364A7-9692-45C8-B112-4E6D59CB4614}" srcOrd="0" destOrd="0" presId="urn:microsoft.com/office/officeart/2018/5/layout/IconCircleLabelList"/>
    <dgm:cxn modelId="{71820168-5816-485B-A0D9-B20357AB2211}" type="presParOf" srcId="{41C364A7-9692-45C8-B112-4E6D59CB4614}" destId="{91357C19-3FA9-4603-B6C3-1AD658A62E21}" srcOrd="0" destOrd="0" presId="urn:microsoft.com/office/officeart/2018/5/layout/IconCircleLabelList"/>
    <dgm:cxn modelId="{89505857-1978-4927-A16E-AAA03714BD61}" type="presParOf" srcId="{41C364A7-9692-45C8-B112-4E6D59CB4614}" destId="{524B1993-0648-4BE9-A27E-2FE80182C1AA}" srcOrd="1" destOrd="0" presId="urn:microsoft.com/office/officeart/2018/5/layout/IconCircleLabelList"/>
    <dgm:cxn modelId="{23280F4E-651C-4157-AFC7-9E5E1D4AA989}" type="presParOf" srcId="{41C364A7-9692-45C8-B112-4E6D59CB4614}" destId="{CB39AA6E-9B4C-4F88-A9B7-44E10B3C2EE6}" srcOrd="2" destOrd="0" presId="urn:microsoft.com/office/officeart/2018/5/layout/IconCircleLabelList"/>
    <dgm:cxn modelId="{24770B8F-9994-492D-B9B3-D57F1204065F}" type="presParOf" srcId="{41C364A7-9692-45C8-B112-4E6D59CB4614}" destId="{8243F06F-FB19-40AA-B7F9-BBCE2694B141}" srcOrd="3" destOrd="0" presId="urn:microsoft.com/office/officeart/2018/5/layout/IconCircleLabelList"/>
    <dgm:cxn modelId="{172DDB6E-61CA-4BCD-8ED8-A5737BE79E4C}" type="presParOf" srcId="{EAA9D3F4-6A6D-4087-8D08-2B73B72CF35B}" destId="{8028B13D-0751-4E77-A97B-13CBD78143BE}" srcOrd="1" destOrd="0" presId="urn:microsoft.com/office/officeart/2018/5/layout/IconCircleLabelList"/>
    <dgm:cxn modelId="{58379776-EFC4-435B-8C50-39DAC31D4B29}" type="presParOf" srcId="{EAA9D3F4-6A6D-4087-8D08-2B73B72CF35B}" destId="{0824F7F2-451E-48E6-AEC6-47958603B8B6}" srcOrd="2" destOrd="0" presId="urn:microsoft.com/office/officeart/2018/5/layout/IconCircleLabelList"/>
    <dgm:cxn modelId="{9956427E-790B-410C-A31C-854B14717B06}" type="presParOf" srcId="{0824F7F2-451E-48E6-AEC6-47958603B8B6}" destId="{EC3836FA-ED17-436F-9640-A8C00D1E9F4C}" srcOrd="0" destOrd="0" presId="urn:microsoft.com/office/officeart/2018/5/layout/IconCircleLabelList"/>
    <dgm:cxn modelId="{757E9F0E-64EF-45B3-9C78-878B103C98E6}" type="presParOf" srcId="{0824F7F2-451E-48E6-AEC6-47958603B8B6}" destId="{55B9BDE6-9A34-46D6-8C8F-63B34350DE17}" srcOrd="1" destOrd="0" presId="urn:microsoft.com/office/officeart/2018/5/layout/IconCircleLabelList"/>
    <dgm:cxn modelId="{C96810CA-4720-47BF-920A-DC73573D644E}" type="presParOf" srcId="{0824F7F2-451E-48E6-AEC6-47958603B8B6}" destId="{7C290731-6F5F-4AEC-AB29-E76C882B351D}" srcOrd="2" destOrd="0" presId="urn:microsoft.com/office/officeart/2018/5/layout/IconCircleLabelList"/>
    <dgm:cxn modelId="{01720154-BB5A-4FD6-AE6F-7163A9808DBD}" type="presParOf" srcId="{0824F7F2-451E-48E6-AEC6-47958603B8B6}" destId="{422DB626-2D9C-4A03-A815-885733CE76BE}" srcOrd="3" destOrd="0" presId="urn:microsoft.com/office/officeart/2018/5/layout/IconCircleLabelList"/>
    <dgm:cxn modelId="{D289B1FA-5D24-496E-B99A-C3DE6A2B84D6}" type="presParOf" srcId="{EAA9D3F4-6A6D-4087-8D08-2B73B72CF35B}" destId="{85EBF5E6-682E-4529-91CA-0E79BD311E7B}" srcOrd="3" destOrd="0" presId="urn:microsoft.com/office/officeart/2018/5/layout/IconCircleLabelList"/>
    <dgm:cxn modelId="{CBC16AC5-18D3-4FF8-9C21-048C3C381704}" type="presParOf" srcId="{EAA9D3F4-6A6D-4087-8D08-2B73B72CF35B}" destId="{2B45F45C-83F7-4527-A81C-B6A08C063AEE}" srcOrd="4" destOrd="0" presId="urn:microsoft.com/office/officeart/2018/5/layout/IconCircleLabelList"/>
    <dgm:cxn modelId="{F9DEE424-00A3-4C2B-B843-4E7C022B1283}" type="presParOf" srcId="{2B45F45C-83F7-4527-A81C-B6A08C063AEE}" destId="{7AFAF333-9623-4815-9344-DA1845580961}" srcOrd="0" destOrd="0" presId="urn:microsoft.com/office/officeart/2018/5/layout/IconCircleLabelList"/>
    <dgm:cxn modelId="{5BE7739F-2944-435D-95BE-504D80DB5DDF}" type="presParOf" srcId="{2B45F45C-83F7-4527-A81C-B6A08C063AEE}" destId="{4FEA7C13-D9D2-49E0-8557-B7417A761ED7}" srcOrd="1" destOrd="0" presId="urn:microsoft.com/office/officeart/2018/5/layout/IconCircleLabelList"/>
    <dgm:cxn modelId="{6EE8A17F-6B1C-434A-AB60-892292C906D6}" type="presParOf" srcId="{2B45F45C-83F7-4527-A81C-B6A08C063AEE}" destId="{CE794D88-0610-4F88-B074-4AF99FF533F2}" srcOrd="2" destOrd="0" presId="urn:microsoft.com/office/officeart/2018/5/layout/IconCircleLabelList"/>
    <dgm:cxn modelId="{7C63A35E-9BA6-4991-B407-C136EAE50AF5}" type="presParOf" srcId="{2B45F45C-83F7-4527-A81C-B6A08C063AEE}" destId="{F571C2CC-B153-409F-B134-89CB1522CBFE}" srcOrd="3" destOrd="0" presId="urn:microsoft.com/office/officeart/2018/5/layout/IconCircleLabelList"/>
    <dgm:cxn modelId="{5E90E383-EA41-47F0-91DF-8366BF776B5D}" type="presParOf" srcId="{EAA9D3F4-6A6D-4087-8D08-2B73B72CF35B}" destId="{36004129-07BE-4B6E-9353-4823FC6DF22C}" srcOrd="5" destOrd="0" presId="urn:microsoft.com/office/officeart/2018/5/layout/IconCircleLabelList"/>
    <dgm:cxn modelId="{8F8AF2BC-00A2-4ED0-84D2-FD2CCCCD2CEB}" type="presParOf" srcId="{EAA9D3F4-6A6D-4087-8D08-2B73B72CF35B}" destId="{4047277F-3DCB-40E1-B978-610214824668}" srcOrd="6" destOrd="0" presId="urn:microsoft.com/office/officeart/2018/5/layout/IconCircleLabelList"/>
    <dgm:cxn modelId="{71C91AFB-E295-4886-A3DC-1C968CDD6DDF}" type="presParOf" srcId="{4047277F-3DCB-40E1-B978-610214824668}" destId="{CDD215EE-DE35-407B-994A-1CB512B76DB7}" srcOrd="0" destOrd="0" presId="urn:microsoft.com/office/officeart/2018/5/layout/IconCircleLabelList"/>
    <dgm:cxn modelId="{DCB8B3DF-9311-46DA-96CD-B6212BBB5712}" type="presParOf" srcId="{4047277F-3DCB-40E1-B978-610214824668}" destId="{F7E1AD8D-BC1A-48FD-9BD1-878146DFC364}" srcOrd="1" destOrd="0" presId="urn:microsoft.com/office/officeart/2018/5/layout/IconCircleLabelList"/>
    <dgm:cxn modelId="{704F410B-1A85-48BE-8E0E-8714645ED8D0}" type="presParOf" srcId="{4047277F-3DCB-40E1-B978-610214824668}" destId="{607D46D2-AE0E-48E8-9407-D15860BE5DE0}" srcOrd="2" destOrd="0" presId="urn:microsoft.com/office/officeart/2018/5/layout/IconCircleLabelList"/>
    <dgm:cxn modelId="{6F579765-2679-44E0-A9CC-025D62476EF4}" type="presParOf" srcId="{4047277F-3DCB-40E1-B978-610214824668}" destId="{D6EB4C7F-AFDE-4E9C-8646-20F4E175E20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373CFB-9CC0-4E0D-B865-46D6617E8A8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33B181C-837E-4323-8BE8-D11BC370AE2E}">
      <dgm:prSet/>
      <dgm:spPr/>
      <dgm:t>
        <a:bodyPr/>
        <a:lstStyle/>
        <a:p>
          <a:pPr>
            <a:defRPr cap="all"/>
          </a:pPr>
          <a:r>
            <a:rPr lang="en-IN" b="0" i="0"/>
            <a:t>Sales and Marketing</a:t>
          </a:r>
          <a:endParaRPr lang="en-US"/>
        </a:p>
      </dgm:t>
    </dgm:pt>
    <dgm:pt modelId="{46C47F9F-E205-4A33-A02B-01C64F63682C}" type="parTrans" cxnId="{0FB7DEAB-13FC-4BAC-A3F7-FCC638129D99}">
      <dgm:prSet/>
      <dgm:spPr/>
      <dgm:t>
        <a:bodyPr/>
        <a:lstStyle/>
        <a:p>
          <a:endParaRPr lang="en-US"/>
        </a:p>
      </dgm:t>
    </dgm:pt>
    <dgm:pt modelId="{91EDD8FF-67BD-4E75-8E72-0B91571DD938}" type="sibTrans" cxnId="{0FB7DEAB-13FC-4BAC-A3F7-FCC638129D99}">
      <dgm:prSet/>
      <dgm:spPr/>
      <dgm:t>
        <a:bodyPr/>
        <a:lstStyle/>
        <a:p>
          <a:endParaRPr lang="en-US"/>
        </a:p>
      </dgm:t>
    </dgm:pt>
    <dgm:pt modelId="{BBAF3334-AE98-4961-9AEC-3D86ACE068BB}">
      <dgm:prSet/>
      <dgm:spPr/>
      <dgm:t>
        <a:bodyPr/>
        <a:lstStyle/>
        <a:p>
          <a:pPr>
            <a:defRPr cap="all"/>
          </a:pPr>
          <a:r>
            <a:rPr lang="en-IN" b="0" i="0"/>
            <a:t>Finance and Accounting</a:t>
          </a:r>
          <a:endParaRPr lang="en-US"/>
        </a:p>
      </dgm:t>
    </dgm:pt>
    <dgm:pt modelId="{1917C04B-2EA5-47D6-AE9D-9F087C77A98E}" type="parTrans" cxnId="{8EEFD0D1-B9CC-481A-B6B4-20CE09D42ABD}">
      <dgm:prSet/>
      <dgm:spPr/>
      <dgm:t>
        <a:bodyPr/>
        <a:lstStyle/>
        <a:p>
          <a:endParaRPr lang="en-US"/>
        </a:p>
      </dgm:t>
    </dgm:pt>
    <dgm:pt modelId="{8F6B4ACE-1016-4D8E-BD09-232615959882}" type="sibTrans" cxnId="{8EEFD0D1-B9CC-481A-B6B4-20CE09D42ABD}">
      <dgm:prSet/>
      <dgm:spPr/>
      <dgm:t>
        <a:bodyPr/>
        <a:lstStyle/>
        <a:p>
          <a:endParaRPr lang="en-US"/>
        </a:p>
      </dgm:t>
    </dgm:pt>
    <dgm:pt modelId="{856AD55A-24B3-4D9F-B7F9-252E196F1634}">
      <dgm:prSet/>
      <dgm:spPr/>
      <dgm:t>
        <a:bodyPr/>
        <a:lstStyle/>
        <a:p>
          <a:pPr>
            <a:defRPr cap="all"/>
          </a:pPr>
          <a:r>
            <a:rPr lang="en-IN" b="0" i="0"/>
            <a:t>Human Resources</a:t>
          </a:r>
          <a:endParaRPr lang="en-US"/>
        </a:p>
      </dgm:t>
    </dgm:pt>
    <dgm:pt modelId="{14322517-851B-4B83-9256-D5AF9F5E5B03}" type="parTrans" cxnId="{793662DD-0681-4A82-A462-8491980200F8}">
      <dgm:prSet/>
      <dgm:spPr/>
      <dgm:t>
        <a:bodyPr/>
        <a:lstStyle/>
        <a:p>
          <a:endParaRPr lang="en-US"/>
        </a:p>
      </dgm:t>
    </dgm:pt>
    <dgm:pt modelId="{34FE5BB3-CBB3-48B8-B1C9-2D8E9F5E9A98}" type="sibTrans" cxnId="{793662DD-0681-4A82-A462-8491980200F8}">
      <dgm:prSet/>
      <dgm:spPr/>
      <dgm:t>
        <a:bodyPr/>
        <a:lstStyle/>
        <a:p>
          <a:endParaRPr lang="en-US"/>
        </a:p>
      </dgm:t>
    </dgm:pt>
    <dgm:pt modelId="{09C7121E-060A-4099-9138-5928393304C6}">
      <dgm:prSet/>
      <dgm:spPr/>
      <dgm:t>
        <a:bodyPr/>
        <a:lstStyle/>
        <a:p>
          <a:pPr>
            <a:defRPr cap="all"/>
          </a:pPr>
          <a:r>
            <a:rPr lang="en-IN" b="0" i="0"/>
            <a:t>Supply Chain and Operations</a:t>
          </a:r>
          <a:endParaRPr lang="en-US"/>
        </a:p>
      </dgm:t>
    </dgm:pt>
    <dgm:pt modelId="{9451A5A3-633A-4B64-A361-25CAD8146C30}" type="parTrans" cxnId="{0AC8662A-D04B-4C9C-8D21-0E46CE7A0E3D}">
      <dgm:prSet/>
      <dgm:spPr/>
      <dgm:t>
        <a:bodyPr/>
        <a:lstStyle/>
        <a:p>
          <a:endParaRPr lang="en-US"/>
        </a:p>
      </dgm:t>
    </dgm:pt>
    <dgm:pt modelId="{C614223B-DB99-4126-B131-BFF5E94AE9B6}" type="sibTrans" cxnId="{0AC8662A-D04B-4C9C-8D21-0E46CE7A0E3D}">
      <dgm:prSet/>
      <dgm:spPr/>
      <dgm:t>
        <a:bodyPr/>
        <a:lstStyle/>
        <a:p>
          <a:endParaRPr lang="en-US"/>
        </a:p>
      </dgm:t>
    </dgm:pt>
    <dgm:pt modelId="{658A21E9-D1E8-41DB-B712-936EACB92B7E}" type="pres">
      <dgm:prSet presAssocID="{EF373CFB-9CC0-4E0D-B865-46D6617E8A8C}" presName="root" presStyleCnt="0">
        <dgm:presLayoutVars>
          <dgm:dir/>
          <dgm:resizeHandles val="exact"/>
        </dgm:presLayoutVars>
      </dgm:prSet>
      <dgm:spPr/>
    </dgm:pt>
    <dgm:pt modelId="{9DEA5353-A281-4A07-919D-54D26E66F0E2}" type="pres">
      <dgm:prSet presAssocID="{833B181C-837E-4323-8BE8-D11BC370AE2E}" presName="compNode" presStyleCnt="0"/>
      <dgm:spPr/>
    </dgm:pt>
    <dgm:pt modelId="{6DB26C00-3D1B-4AD8-BA5E-62061B1D2D03}" type="pres">
      <dgm:prSet presAssocID="{833B181C-837E-4323-8BE8-D11BC370AE2E}" presName="iconBgRect" presStyleLbl="bgShp" presStyleIdx="0" presStyleCnt="4"/>
      <dgm:spPr/>
    </dgm:pt>
    <dgm:pt modelId="{66AE3605-B670-4434-9343-3C48F8CF33AE}" type="pres">
      <dgm:prSet presAssocID="{833B181C-837E-4323-8BE8-D11BC370AE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AE48006-C814-4A5B-BDBA-8A6640D3A20F}" type="pres">
      <dgm:prSet presAssocID="{833B181C-837E-4323-8BE8-D11BC370AE2E}" presName="spaceRect" presStyleCnt="0"/>
      <dgm:spPr/>
    </dgm:pt>
    <dgm:pt modelId="{122A21BE-16A1-4D9C-857A-7DA2730832DE}" type="pres">
      <dgm:prSet presAssocID="{833B181C-837E-4323-8BE8-D11BC370AE2E}" presName="textRect" presStyleLbl="revTx" presStyleIdx="0" presStyleCnt="4">
        <dgm:presLayoutVars>
          <dgm:chMax val="1"/>
          <dgm:chPref val="1"/>
        </dgm:presLayoutVars>
      </dgm:prSet>
      <dgm:spPr/>
    </dgm:pt>
    <dgm:pt modelId="{B0C24564-2BAF-4A8A-A45E-2E18D84BD0E1}" type="pres">
      <dgm:prSet presAssocID="{91EDD8FF-67BD-4E75-8E72-0B91571DD938}" presName="sibTrans" presStyleCnt="0"/>
      <dgm:spPr/>
    </dgm:pt>
    <dgm:pt modelId="{1C94328F-A22E-4A7C-834B-89B8492DE1B9}" type="pres">
      <dgm:prSet presAssocID="{BBAF3334-AE98-4961-9AEC-3D86ACE068BB}" presName="compNode" presStyleCnt="0"/>
      <dgm:spPr/>
    </dgm:pt>
    <dgm:pt modelId="{C3028A87-173C-429B-A4E2-48DFC11CE195}" type="pres">
      <dgm:prSet presAssocID="{BBAF3334-AE98-4961-9AEC-3D86ACE068BB}" presName="iconBgRect" presStyleLbl="bgShp" presStyleIdx="1" presStyleCnt="4"/>
      <dgm:spPr/>
    </dgm:pt>
    <dgm:pt modelId="{85AEDD92-EE2D-44E3-B5D8-C0AE3A960D07}" type="pres">
      <dgm:prSet presAssocID="{BBAF3334-AE98-4961-9AEC-3D86ACE068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8023A49C-D417-41AA-AC7A-E2C48FEABC09}" type="pres">
      <dgm:prSet presAssocID="{BBAF3334-AE98-4961-9AEC-3D86ACE068BB}" presName="spaceRect" presStyleCnt="0"/>
      <dgm:spPr/>
    </dgm:pt>
    <dgm:pt modelId="{F8E731E7-06EA-425C-893E-1F4A670D1C7A}" type="pres">
      <dgm:prSet presAssocID="{BBAF3334-AE98-4961-9AEC-3D86ACE068BB}" presName="textRect" presStyleLbl="revTx" presStyleIdx="1" presStyleCnt="4">
        <dgm:presLayoutVars>
          <dgm:chMax val="1"/>
          <dgm:chPref val="1"/>
        </dgm:presLayoutVars>
      </dgm:prSet>
      <dgm:spPr/>
    </dgm:pt>
    <dgm:pt modelId="{20D850E0-CEB6-40B3-902E-F9C8EFCB3F4B}" type="pres">
      <dgm:prSet presAssocID="{8F6B4ACE-1016-4D8E-BD09-232615959882}" presName="sibTrans" presStyleCnt="0"/>
      <dgm:spPr/>
    </dgm:pt>
    <dgm:pt modelId="{8F766038-F5DD-48CC-A25F-7E7C14D2EE3A}" type="pres">
      <dgm:prSet presAssocID="{856AD55A-24B3-4D9F-B7F9-252E196F1634}" presName="compNode" presStyleCnt="0"/>
      <dgm:spPr/>
    </dgm:pt>
    <dgm:pt modelId="{ACEF194E-A4A5-4CEE-B922-C441A95A3EBE}" type="pres">
      <dgm:prSet presAssocID="{856AD55A-24B3-4D9F-B7F9-252E196F1634}" presName="iconBgRect" presStyleLbl="bgShp" presStyleIdx="2" presStyleCnt="4"/>
      <dgm:spPr/>
    </dgm:pt>
    <dgm:pt modelId="{470FEC00-DEE1-461F-A934-EE91E6FEB4C8}" type="pres">
      <dgm:prSet presAssocID="{856AD55A-24B3-4D9F-B7F9-252E196F163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126BC3EA-B083-42A8-9EF0-86B7509B0E32}" type="pres">
      <dgm:prSet presAssocID="{856AD55A-24B3-4D9F-B7F9-252E196F1634}" presName="spaceRect" presStyleCnt="0"/>
      <dgm:spPr/>
    </dgm:pt>
    <dgm:pt modelId="{C5E47568-11FD-483D-B901-CE6025DE1BEF}" type="pres">
      <dgm:prSet presAssocID="{856AD55A-24B3-4D9F-B7F9-252E196F1634}" presName="textRect" presStyleLbl="revTx" presStyleIdx="2" presStyleCnt="4">
        <dgm:presLayoutVars>
          <dgm:chMax val="1"/>
          <dgm:chPref val="1"/>
        </dgm:presLayoutVars>
      </dgm:prSet>
      <dgm:spPr/>
    </dgm:pt>
    <dgm:pt modelId="{9F80AEB1-28CD-494A-9094-0C7FB76F7DA1}" type="pres">
      <dgm:prSet presAssocID="{34FE5BB3-CBB3-48B8-B1C9-2D8E9F5E9A98}" presName="sibTrans" presStyleCnt="0"/>
      <dgm:spPr/>
    </dgm:pt>
    <dgm:pt modelId="{7A04A230-D35F-49E8-A9EE-4AC22B0ACAB0}" type="pres">
      <dgm:prSet presAssocID="{09C7121E-060A-4099-9138-5928393304C6}" presName="compNode" presStyleCnt="0"/>
      <dgm:spPr/>
    </dgm:pt>
    <dgm:pt modelId="{015F555A-4B49-4A6A-94CB-9AF0876A2BD5}" type="pres">
      <dgm:prSet presAssocID="{09C7121E-060A-4099-9138-5928393304C6}" presName="iconBgRect" presStyleLbl="bgShp" presStyleIdx="3" presStyleCnt="4"/>
      <dgm:spPr/>
    </dgm:pt>
    <dgm:pt modelId="{A391702A-8073-4081-9F11-20EDF1D6D62E}" type="pres">
      <dgm:prSet presAssocID="{09C7121E-060A-4099-9138-5928393304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912ACC87-89BA-4D51-A4C9-B7F2680CCCC9}" type="pres">
      <dgm:prSet presAssocID="{09C7121E-060A-4099-9138-5928393304C6}" presName="spaceRect" presStyleCnt="0"/>
      <dgm:spPr/>
    </dgm:pt>
    <dgm:pt modelId="{6A24D144-3C53-4F03-9459-3AFEAF43C5C6}" type="pres">
      <dgm:prSet presAssocID="{09C7121E-060A-4099-9138-5928393304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8814F03-EFCF-4662-BCB7-A9F4A1708700}" type="presOf" srcId="{EF373CFB-9CC0-4E0D-B865-46D6617E8A8C}" destId="{658A21E9-D1E8-41DB-B712-936EACB92B7E}" srcOrd="0" destOrd="0" presId="urn:microsoft.com/office/officeart/2018/5/layout/IconCircleLabelList"/>
    <dgm:cxn modelId="{A0EEE320-8D1C-4621-82F1-B9BCFC91207E}" type="presOf" srcId="{833B181C-837E-4323-8BE8-D11BC370AE2E}" destId="{122A21BE-16A1-4D9C-857A-7DA2730832DE}" srcOrd="0" destOrd="0" presId="urn:microsoft.com/office/officeart/2018/5/layout/IconCircleLabelList"/>
    <dgm:cxn modelId="{0AC8662A-D04B-4C9C-8D21-0E46CE7A0E3D}" srcId="{EF373CFB-9CC0-4E0D-B865-46D6617E8A8C}" destId="{09C7121E-060A-4099-9138-5928393304C6}" srcOrd="3" destOrd="0" parTransId="{9451A5A3-633A-4B64-A361-25CAD8146C30}" sibTransId="{C614223B-DB99-4126-B131-BFF5E94AE9B6}"/>
    <dgm:cxn modelId="{F436CF66-F4AF-4ED1-B2E0-E6EE87475A37}" type="presOf" srcId="{BBAF3334-AE98-4961-9AEC-3D86ACE068BB}" destId="{F8E731E7-06EA-425C-893E-1F4A670D1C7A}" srcOrd="0" destOrd="0" presId="urn:microsoft.com/office/officeart/2018/5/layout/IconCircleLabelList"/>
    <dgm:cxn modelId="{0FB7DEAB-13FC-4BAC-A3F7-FCC638129D99}" srcId="{EF373CFB-9CC0-4E0D-B865-46D6617E8A8C}" destId="{833B181C-837E-4323-8BE8-D11BC370AE2E}" srcOrd="0" destOrd="0" parTransId="{46C47F9F-E205-4A33-A02B-01C64F63682C}" sibTransId="{91EDD8FF-67BD-4E75-8E72-0B91571DD938}"/>
    <dgm:cxn modelId="{D12EC1B1-96C8-4AB0-8050-D98EF12D71A6}" type="presOf" srcId="{09C7121E-060A-4099-9138-5928393304C6}" destId="{6A24D144-3C53-4F03-9459-3AFEAF43C5C6}" srcOrd="0" destOrd="0" presId="urn:microsoft.com/office/officeart/2018/5/layout/IconCircleLabelList"/>
    <dgm:cxn modelId="{155929CF-2EA8-45EA-A063-2934EE27DD9F}" type="presOf" srcId="{856AD55A-24B3-4D9F-B7F9-252E196F1634}" destId="{C5E47568-11FD-483D-B901-CE6025DE1BEF}" srcOrd="0" destOrd="0" presId="urn:microsoft.com/office/officeart/2018/5/layout/IconCircleLabelList"/>
    <dgm:cxn modelId="{8EEFD0D1-B9CC-481A-B6B4-20CE09D42ABD}" srcId="{EF373CFB-9CC0-4E0D-B865-46D6617E8A8C}" destId="{BBAF3334-AE98-4961-9AEC-3D86ACE068BB}" srcOrd="1" destOrd="0" parTransId="{1917C04B-2EA5-47D6-AE9D-9F087C77A98E}" sibTransId="{8F6B4ACE-1016-4D8E-BD09-232615959882}"/>
    <dgm:cxn modelId="{793662DD-0681-4A82-A462-8491980200F8}" srcId="{EF373CFB-9CC0-4E0D-B865-46D6617E8A8C}" destId="{856AD55A-24B3-4D9F-B7F9-252E196F1634}" srcOrd="2" destOrd="0" parTransId="{14322517-851B-4B83-9256-D5AF9F5E5B03}" sibTransId="{34FE5BB3-CBB3-48B8-B1C9-2D8E9F5E9A98}"/>
    <dgm:cxn modelId="{D9BC475E-F7E8-4454-9A66-1E2AE645780B}" type="presParOf" srcId="{658A21E9-D1E8-41DB-B712-936EACB92B7E}" destId="{9DEA5353-A281-4A07-919D-54D26E66F0E2}" srcOrd="0" destOrd="0" presId="urn:microsoft.com/office/officeart/2018/5/layout/IconCircleLabelList"/>
    <dgm:cxn modelId="{8AD9FBA5-54AC-49A1-818B-CB21836642B9}" type="presParOf" srcId="{9DEA5353-A281-4A07-919D-54D26E66F0E2}" destId="{6DB26C00-3D1B-4AD8-BA5E-62061B1D2D03}" srcOrd="0" destOrd="0" presId="urn:microsoft.com/office/officeart/2018/5/layout/IconCircleLabelList"/>
    <dgm:cxn modelId="{1C8D3254-29E4-4F58-B764-6BA281528CD9}" type="presParOf" srcId="{9DEA5353-A281-4A07-919D-54D26E66F0E2}" destId="{66AE3605-B670-4434-9343-3C48F8CF33AE}" srcOrd="1" destOrd="0" presId="urn:microsoft.com/office/officeart/2018/5/layout/IconCircleLabelList"/>
    <dgm:cxn modelId="{88F610F9-1F03-4DCD-9B32-BD4D5182B4D3}" type="presParOf" srcId="{9DEA5353-A281-4A07-919D-54D26E66F0E2}" destId="{1AE48006-C814-4A5B-BDBA-8A6640D3A20F}" srcOrd="2" destOrd="0" presId="urn:microsoft.com/office/officeart/2018/5/layout/IconCircleLabelList"/>
    <dgm:cxn modelId="{3934821A-883B-4C0A-A659-5FFA67FD094D}" type="presParOf" srcId="{9DEA5353-A281-4A07-919D-54D26E66F0E2}" destId="{122A21BE-16A1-4D9C-857A-7DA2730832DE}" srcOrd="3" destOrd="0" presId="urn:microsoft.com/office/officeart/2018/5/layout/IconCircleLabelList"/>
    <dgm:cxn modelId="{C25F7E57-6F6E-4873-A786-850E881F3723}" type="presParOf" srcId="{658A21E9-D1E8-41DB-B712-936EACB92B7E}" destId="{B0C24564-2BAF-4A8A-A45E-2E18D84BD0E1}" srcOrd="1" destOrd="0" presId="urn:microsoft.com/office/officeart/2018/5/layout/IconCircleLabelList"/>
    <dgm:cxn modelId="{E4623B61-0814-4BA0-9451-47EA5EDA5A48}" type="presParOf" srcId="{658A21E9-D1E8-41DB-B712-936EACB92B7E}" destId="{1C94328F-A22E-4A7C-834B-89B8492DE1B9}" srcOrd="2" destOrd="0" presId="urn:microsoft.com/office/officeart/2018/5/layout/IconCircleLabelList"/>
    <dgm:cxn modelId="{6970F556-4F3B-4BAB-9FB7-D20B674DFF3E}" type="presParOf" srcId="{1C94328F-A22E-4A7C-834B-89B8492DE1B9}" destId="{C3028A87-173C-429B-A4E2-48DFC11CE195}" srcOrd="0" destOrd="0" presId="urn:microsoft.com/office/officeart/2018/5/layout/IconCircleLabelList"/>
    <dgm:cxn modelId="{0A083331-EB48-471A-9AF2-EFC97F912099}" type="presParOf" srcId="{1C94328F-A22E-4A7C-834B-89B8492DE1B9}" destId="{85AEDD92-EE2D-44E3-B5D8-C0AE3A960D07}" srcOrd="1" destOrd="0" presId="urn:microsoft.com/office/officeart/2018/5/layout/IconCircleLabelList"/>
    <dgm:cxn modelId="{022CFB6B-F260-4C55-A581-7AC64197E2AC}" type="presParOf" srcId="{1C94328F-A22E-4A7C-834B-89B8492DE1B9}" destId="{8023A49C-D417-41AA-AC7A-E2C48FEABC09}" srcOrd="2" destOrd="0" presId="urn:microsoft.com/office/officeart/2018/5/layout/IconCircleLabelList"/>
    <dgm:cxn modelId="{943AA268-362A-4039-8607-84B991C36F06}" type="presParOf" srcId="{1C94328F-A22E-4A7C-834B-89B8492DE1B9}" destId="{F8E731E7-06EA-425C-893E-1F4A670D1C7A}" srcOrd="3" destOrd="0" presId="urn:microsoft.com/office/officeart/2018/5/layout/IconCircleLabelList"/>
    <dgm:cxn modelId="{24D3458D-1A32-4E76-BF53-AD4AEF8BDDF9}" type="presParOf" srcId="{658A21E9-D1E8-41DB-B712-936EACB92B7E}" destId="{20D850E0-CEB6-40B3-902E-F9C8EFCB3F4B}" srcOrd="3" destOrd="0" presId="urn:microsoft.com/office/officeart/2018/5/layout/IconCircleLabelList"/>
    <dgm:cxn modelId="{49C6FC68-55CD-41A4-A547-807720BD9015}" type="presParOf" srcId="{658A21E9-D1E8-41DB-B712-936EACB92B7E}" destId="{8F766038-F5DD-48CC-A25F-7E7C14D2EE3A}" srcOrd="4" destOrd="0" presId="urn:microsoft.com/office/officeart/2018/5/layout/IconCircleLabelList"/>
    <dgm:cxn modelId="{82A0D03D-3923-4822-97C3-09618AD50DC2}" type="presParOf" srcId="{8F766038-F5DD-48CC-A25F-7E7C14D2EE3A}" destId="{ACEF194E-A4A5-4CEE-B922-C441A95A3EBE}" srcOrd="0" destOrd="0" presId="urn:microsoft.com/office/officeart/2018/5/layout/IconCircleLabelList"/>
    <dgm:cxn modelId="{C78D6C2C-F081-4309-8C9A-0B43710576CA}" type="presParOf" srcId="{8F766038-F5DD-48CC-A25F-7E7C14D2EE3A}" destId="{470FEC00-DEE1-461F-A934-EE91E6FEB4C8}" srcOrd="1" destOrd="0" presId="urn:microsoft.com/office/officeart/2018/5/layout/IconCircleLabelList"/>
    <dgm:cxn modelId="{93B04AE1-582D-4821-B919-C9A8300860E7}" type="presParOf" srcId="{8F766038-F5DD-48CC-A25F-7E7C14D2EE3A}" destId="{126BC3EA-B083-42A8-9EF0-86B7509B0E32}" srcOrd="2" destOrd="0" presId="urn:microsoft.com/office/officeart/2018/5/layout/IconCircleLabelList"/>
    <dgm:cxn modelId="{2C6936FC-C72F-4674-A587-CC1EDC26C853}" type="presParOf" srcId="{8F766038-F5DD-48CC-A25F-7E7C14D2EE3A}" destId="{C5E47568-11FD-483D-B901-CE6025DE1BEF}" srcOrd="3" destOrd="0" presId="urn:microsoft.com/office/officeart/2018/5/layout/IconCircleLabelList"/>
    <dgm:cxn modelId="{7C599F3A-6080-4EFE-9FF6-C941105131BB}" type="presParOf" srcId="{658A21E9-D1E8-41DB-B712-936EACB92B7E}" destId="{9F80AEB1-28CD-494A-9094-0C7FB76F7DA1}" srcOrd="5" destOrd="0" presId="urn:microsoft.com/office/officeart/2018/5/layout/IconCircleLabelList"/>
    <dgm:cxn modelId="{32A1FE97-6FA6-49C2-B999-FEA7C3A0B8A1}" type="presParOf" srcId="{658A21E9-D1E8-41DB-B712-936EACB92B7E}" destId="{7A04A230-D35F-49E8-A9EE-4AC22B0ACAB0}" srcOrd="6" destOrd="0" presId="urn:microsoft.com/office/officeart/2018/5/layout/IconCircleLabelList"/>
    <dgm:cxn modelId="{53E098C4-54B0-49C1-95AE-97FD95959810}" type="presParOf" srcId="{7A04A230-D35F-49E8-A9EE-4AC22B0ACAB0}" destId="{015F555A-4B49-4A6A-94CB-9AF0876A2BD5}" srcOrd="0" destOrd="0" presId="urn:microsoft.com/office/officeart/2018/5/layout/IconCircleLabelList"/>
    <dgm:cxn modelId="{47A5E510-1527-4921-93BC-DA7EDEA89C5F}" type="presParOf" srcId="{7A04A230-D35F-49E8-A9EE-4AC22B0ACAB0}" destId="{A391702A-8073-4081-9F11-20EDF1D6D62E}" srcOrd="1" destOrd="0" presId="urn:microsoft.com/office/officeart/2018/5/layout/IconCircleLabelList"/>
    <dgm:cxn modelId="{104ED5F0-E9E7-4546-8C0D-BE1D98EC8C7C}" type="presParOf" srcId="{7A04A230-D35F-49E8-A9EE-4AC22B0ACAB0}" destId="{912ACC87-89BA-4D51-A4C9-B7F2680CCCC9}" srcOrd="2" destOrd="0" presId="urn:microsoft.com/office/officeart/2018/5/layout/IconCircleLabelList"/>
    <dgm:cxn modelId="{FF0CC9E8-9387-4649-A875-01A85D9C55D0}" type="presParOf" srcId="{7A04A230-D35F-49E8-A9EE-4AC22B0ACAB0}" destId="{6A24D144-3C53-4F03-9459-3AFEAF43C5C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ED5C4-1FC7-4584-9845-C2DF4EA153C9}">
      <dsp:nvSpPr>
        <dsp:cNvPr id="0" name=""/>
        <dsp:cNvSpPr/>
      </dsp:nvSpPr>
      <dsp:spPr>
        <a:xfrm>
          <a:off x="983960" y="892678"/>
          <a:ext cx="1460990" cy="1460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FCCBD-B529-4340-8B78-704B8F4F6993}">
      <dsp:nvSpPr>
        <dsp:cNvPr id="0" name=""/>
        <dsp:cNvSpPr/>
      </dsp:nvSpPr>
      <dsp:spPr>
        <a:xfrm>
          <a:off x="91132" y="2738659"/>
          <a:ext cx="32466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Data Lake</a:t>
          </a:r>
        </a:p>
      </dsp:txBody>
      <dsp:txXfrm>
        <a:off x="91132" y="2738659"/>
        <a:ext cx="3246644" cy="720000"/>
      </dsp:txXfrm>
    </dsp:sp>
    <dsp:sp modelId="{61C553F3-960C-4B00-863F-D57626299A84}">
      <dsp:nvSpPr>
        <dsp:cNvPr id="0" name=""/>
        <dsp:cNvSpPr/>
      </dsp:nvSpPr>
      <dsp:spPr>
        <a:xfrm>
          <a:off x="4798767" y="892678"/>
          <a:ext cx="1460990" cy="1460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DD0CB-D959-4435-90BF-A7DFAEF7CC0B}">
      <dsp:nvSpPr>
        <dsp:cNvPr id="0" name=""/>
        <dsp:cNvSpPr/>
      </dsp:nvSpPr>
      <dsp:spPr>
        <a:xfrm>
          <a:off x="3905940" y="2738659"/>
          <a:ext cx="32466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Data Warehouse</a:t>
          </a:r>
        </a:p>
      </dsp:txBody>
      <dsp:txXfrm>
        <a:off x="3905940" y="2738659"/>
        <a:ext cx="3246644" cy="720000"/>
      </dsp:txXfrm>
    </dsp:sp>
    <dsp:sp modelId="{16150ED7-2258-48B8-B554-8002AC35FBC0}">
      <dsp:nvSpPr>
        <dsp:cNvPr id="0" name=""/>
        <dsp:cNvSpPr/>
      </dsp:nvSpPr>
      <dsp:spPr>
        <a:xfrm>
          <a:off x="8613574" y="892678"/>
          <a:ext cx="1460990" cy="1460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9F916-4F2F-4AFB-8AA7-F2A7BE525FB1}">
      <dsp:nvSpPr>
        <dsp:cNvPr id="0" name=""/>
        <dsp:cNvSpPr/>
      </dsp:nvSpPr>
      <dsp:spPr>
        <a:xfrm>
          <a:off x="7720747" y="2738659"/>
          <a:ext cx="32466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Data Mart</a:t>
          </a:r>
        </a:p>
      </dsp:txBody>
      <dsp:txXfrm>
        <a:off x="7720747" y="2738659"/>
        <a:ext cx="324664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4C361-8BE6-5940-9EBE-78D8D2C8E48E}">
      <dsp:nvSpPr>
        <dsp:cNvPr id="0" name=""/>
        <dsp:cNvSpPr/>
      </dsp:nvSpPr>
      <dsp:spPr>
        <a:xfrm>
          <a:off x="2375089" y="0"/>
          <a:ext cx="1187544" cy="989965"/>
        </a:xfrm>
        <a:prstGeom prst="trapezoid">
          <a:avLst>
            <a:gd name="adj" fmla="val 5997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375089" y="0"/>
        <a:ext cx="1187544" cy="989965"/>
      </dsp:txXfrm>
    </dsp:sp>
    <dsp:sp modelId="{C5F8DE3B-74E8-AA44-BFA3-A1A9BB5CB054}">
      <dsp:nvSpPr>
        <dsp:cNvPr id="0" name=""/>
        <dsp:cNvSpPr/>
      </dsp:nvSpPr>
      <dsp:spPr>
        <a:xfrm>
          <a:off x="1781317" y="989965"/>
          <a:ext cx="2375089" cy="989965"/>
        </a:xfrm>
        <a:prstGeom prst="trapezoid">
          <a:avLst>
            <a:gd name="adj" fmla="val 59979"/>
          </a:avLst>
        </a:prstGeom>
        <a:solidFill>
          <a:schemeClr val="accent2">
            <a:hueOff val="1261398"/>
            <a:satOff val="-24878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300" kern="1200"/>
        </a:p>
      </dsp:txBody>
      <dsp:txXfrm>
        <a:off x="2196957" y="989965"/>
        <a:ext cx="1543808" cy="989965"/>
      </dsp:txXfrm>
    </dsp:sp>
    <dsp:sp modelId="{92CF6136-5D6A-8E46-B1B3-00F95207E477}">
      <dsp:nvSpPr>
        <dsp:cNvPr id="0" name=""/>
        <dsp:cNvSpPr/>
      </dsp:nvSpPr>
      <dsp:spPr>
        <a:xfrm>
          <a:off x="1187544" y="1979930"/>
          <a:ext cx="3562634" cy="989965"/>
        </a:xfrm>
        <a:prstGeom prst="trapezoid">
          <a:avLst>
            <a:gd name="adj" fmla="val 59979"/>
          </a:avLst>
        </a:prstGeom>
        <a:solidFill>
          <a:schemeClr val="accent2">
            <a:hueOff val="2522796"/>
            <a:satOff val="-49756"/>
            <a:lumOff val="48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300" kern="1200"/>
        </a:p>
      </dsp:txBody>
      <dsp:txXfrm>
        <a:off x="1811005" y="1979930"/>
        <a:ext cx="2315712" cy="989965"/>
      </dsp:txXfrm>
    </dsp:sp>
    <dsp:sp modelId="{A93AFFF8-B1B5-E045-87A2-49457F24E15A}">
      <dsp:nvSpPr>
        <dsp:cNvPr id="0" name=""/>
        <dsp:cNvSpPr/>
      </dsp:nvSpPr>
      <dsp:spPr>
        <a:xfrm>
          <a:off x="593772" y="2969895"/>
          <a:ext cx="4750179" cy="989965"/>
        </a:xfrm>
        <a:prstGeom prst="trapezoid">
          <a:avLst>
            <a:gd name="adj" fmla="val 59979"/>
          </a:avLst>
        </a:prstGeom>
        <a:solidFill>
          <a:schemeClr val="accent2">
            <a:hueOff val="3784195"/>
            <a:satOff val="-74634"/>
            <a:lumOff val="72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300" kern="1200"/>
        </a:p>
      </dsp:txBody>
      <dsp:txXfrm>
        <a:off x="1425053" y="2969895"/>
        <a:ext cx="3087616" cy="989965"/>
      </dsp:txXfrm>
    </dsp:sp>
    <dsp:sp modelId="{B2652448-DEF0-2D4E-8431-76F5B27689CD}">
      <dsp:nvSpPr>
        <dsp:cNvPr id="0" name=""/>
        <dsp:cNvSpPr/>
      </dsp:nvSpPr>
      <dsp:spPr>
        <a:xfrm>
          <a:off x="0" y="3959860"/>
          <a:ext cx="5937724" cy="989965"/>
        </a:xfrm>
        <a:prstGeom prst="trapezoid">
          <a:avLst>
            <a:gd name="adj" fmla="val 59979"/>
          </a:avLst>
        </a:prstGeom>
        <a:solidFill>
          <a:schemeClr val="accent2">
            <a:hueOff val="5045593"/>
            <a:satOff val="-99512"/>
            <a:lumOff val="96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300" kern="1200"/>
        </a:p>
      </dsp:txBody>
      <dsp:txXfrm>
        <a:off x="1039101" y="3959860"/>
        <a:ext cx="3859520" cy="9899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8F5E0-E523-42AE-981D-DECC157618BD}">
      <dsp:nvSpPr>
        <dsp:cNvPr id="0" name=""/>
        <dsp:cNvSpPr/>
      </dsp:nvSpPr>
      <dsp:spPr>
        <a:xfrm>
          <a:off x="0" y="3399"/>
          <a:ext cx="1105852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CFF165-D3C3-476D-85AB-2D44FAAAAE04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E04DA-B967-4DFE-A27E-045F6BF8814D}">
      <dsp:nvSpPr>
        <dsp:cNvPr id="0" name=""/>
        <dsp:cNvSpPr/>
      </dsp:nvSpPr>
      <dsp:spPr>
        <a:xfrm>
          <a:off x="836323" y="3399"/>
          <a:ext cx="1022220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 Extraction</a:t>
          </a:r>
          <a:r>
            <a:rPr lang="en-US" sz="1900" kern="1200"/>
            <a:t> - Involves gathering data from multiple heterogeneous sources. </a:t>
          </a:r>
        </a:p>
      </dsp:txBody>
      <dsp:txXfrm>
        <a:off x="836323" y="3399"/>
        <a:ext cx="10222201" cy="724089"/>
      </dsp:txXfrm>
    </dsp:sp>
    <dsp:sp modelId="{DBCB267E-3E7E-419D-8BCC-E40F1DDD163D}">
      <dsp:nvSpPr>
        <dsp:cNvPr id="0" name=""/>
        <dsp:cNvSpPr/>
      </dsp:nvSpPr>
      <dsp:spPr>
        <a:xfrm>
          <a:off x="0" y="908511"/>
          <a:ext cx="1105852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0FBDF0-CF34-4B82-8D7E-6E3C33252EFE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2C29F-F6FD-4D8D-A780-E3D9C1555E64}">
      <dsp:nvSpPr>
        <dsp:cNvPr id="0" name=""/>
        <dsp:cNvSpPr/>
      </dsp:nvSpPr>
      <dsp:spPr>
        <a:xfrm>
          <a:off x="836323" y="908511"/>
          <a:ext cx="1022220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 Cleaning</a:t>
          </a:r>
          <a:r>
            <a:rPr lang="en-US" sz="1900" kern="1200"/>
            <a:t> - Involves finding and correcting the errors in data. </a:t>
          </a:r>
        </a:p>
      </dsp:txBody>
      <dsp:txXfrm>
        <a:off x="836323" y="908511"/>
        <a:ext cx="10222201" cy="724089"/>
      </dsp:txXfrm>
    </dsp:sp>
    <dsp:sp modelId="{BB20FD04-CFCF-4FE2-9795-1F9E58F87084}">
      <dsp:nvSpPr>
        <dsp:cNvPr id="0" name=""/>
        <dsp:cNvSpPr/>
      </dsp:nvSpPr>
      <dsp:spPr>
        <a:xfrm>
          <a:off x="0" y="1813624"/>
          <a:ext cx="1105852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AE9D3-0552-4DDE-B617-C9F68F61142F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C861-BF51-4A80-AE05-78BC1CB01EA1}">
      <dsp:nvSpPr>
        <dsp:cNvPr id="0" name=""/>
        <dsp:cNvSpPr/>
      </dsp:nvSpPr>
      <dsp:spPr>
        <a:xfrm>
          <a:off x="836323" y="1813624"/>
          <a:ext cx="1022220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 Transformation</a:t>
          </a:r>
          <a:r>
            <a:rPr lang="en-US" sz="1900" kern="1200"/>
            <a:t> - Involves converting the data from legacy format to warehouse format. </a:t>
          </a:r>
        </a:p>
      </dsp:txBody>
      <dsp:txXfrm>
        <a:off x="836323" y="1813624"/>
        <a:ext cx="10222201" cy="724089"/>
      </dsp:txXfrm>
    </dsp:sp>
    <dsp:sp modelId="{2E80E413-E386-4A6B-A702-70467AB66EEB}">
      <dsp:nvSpPr>
        <dsp:cNvPr id="0" name=""/>
        <dsp:cNvSpPr/>
      </dsp:nvSpPr>
      <dsp:spPr>
        <a:xfrm>
          <a:off x="0" y="2718736"/>
          <a:ext cx="1105852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5434C-A69A-4A3E-B972-4E56D0E002A2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B9C98-D2FE-4253-A744-4A227CDEA5FA}">
      <dsp:nvSpPr>
        <dsp:cNvPr id="0" name=""/>
        <dsp:cNvSpPr/>
      </dsp:nvSpPr>
      <dsp:spPr>
        <a:xfrm>
          <a:off x="836323" y="2718736"/>
          <a:ext cx="1022220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 Loading</a:t>
          </a:r>
          <a:r>
            <a:rPr lang="en-US" sz="1900" kern="1200"/>
            <a:t> - Involves sorting, summarizing, consolidating, checking integrity, and building indices and partitions.</a:t>
          </a:r>
        </a:p>
      </dsp:txBody>
      <dsp:txXfrm>
        <a:off x="836323" y="2718736"/>
        <a:ext cx="10222201" cy="724089"/>
      </dsp:txXfrm>
    </dsp:sp>
    <dsp:sp modelId="{C21EBF69-9D6E-4B2D-89F4-77082BE20A22}">
      <dsp:nvSpPr>
        <dsp:cNvPr id="0" name=""/>
        <dsp:cNvSpPr/>
      </dsp:nvSpPr>
      <dsp:spPr>
        <a:xfrm>
          <a:off x="0" y="3623848"/>
          <a:ext cx="11058524" cy="72408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1586A-9775-4B9C-BB1C-82E351251A83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A7C07-DBF4-4287-BE81-BFF8C38C78E6}">
      <dsp:nvSpPr>
        <dsp:cNvPr id="0" name=""/>
        <dsp:cNvSpPr/>
      </dsp:nvSpPr>
      <dsp:spPr>
        <a:xfrm>
          <a:off x="836323" y="3623848"/>
          <a:ext cx="10222201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Refreshing</a:t>
          </a:r>
          <a:r>
            <a:rPr lang="en-US" sz="1900" kern="1200"/>
            <a:t> - Involves updating from data sources to warehouse.</a:t>
          </a:r>
        </a:p>
      </dsp:txBody>
      <dsp:txXfrm>
        <a:off x="836323" y="3623848"/>
        <a:ext cx="10222201" cy="724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BFFF9-EB5A-4155-A77A-9D41323E26F7}">
      <dsp:nvSpPr>
        <dsp:cNvPr id="0" name=""/>
        <dsp:cNvSpPr/>
      </dsp:nvSpPr>
      <dsp:spPr>
        <a:xfrm>
          <a:off x="3332" y="924128"/>
          <a:ext cx="1154671" cy="1154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8DA3B-6B05-488D-A097-57D4CB7C33D7}">
      <dsp:nvSpPr>
        <dsp:cNvPr id="0" name=""/>
        <dsp:cNvSpPr/>
      </dsp:nvSpPr>
      <dsp:spPr>
        <a:xfrm>
          <a:off x="3332" y="2186432"/>
          <a:ext cx="3299062" cy="49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800" kern="1200"/>
            <a:t>Dependent:</a:t>
          </a:r>
          <a:br>
            <a:rPr lang="en-IN" sz="1800" kern="1200"/>
          </a:br>
          <a:endParaRPr lang="en-US" sz="1800" kern="1200"/>
        </a:p>
      </dsp:txBody>
      <dsp:txXfrm>
        <a:off x="3332" y="2186432"/>
        <a:ext cx="3299062" cy="494859"/>
      </dsp:txXfrm>
    </dsp:sp>
    <dsp:sp modelId="{8996F318-43C1-4252-80CE-621603CDB4A5}">
      <dsp:nvSpPr>
        <dsp:cNvPr id="0" name=""/>
        <dsp:cNvSpPr/>
      </dsp:nvSpPr>
      <dsp:spPr>
        <a:xfrm>
          <a:off x="3332" y="2731353"/>
          <a:ext cx="3299062" cy="695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A dependent data mart populates its storage with a subset of information from a centralized data warehouse. </a:t>
          </a:r>
          <a:br>
            <a:rPr lang="en-IN" sz="1300" kern="1200"/>
          </a:br>
          <a:endParaRPr lang="en-US" sz="1300" kern="1200"/>
        </a:p>
      </dsp:txBody>
      <dsp:txXfrm>
        <a:off x="3332" y="2731353"/>
        <a:ext cx="3299062" cy="695856"/>
      </dsp:txXfrm>
    </dsp:sp>
    <dsp:sp modelId="{B7DF63D9-6CFE-4542-A819-E60A9D70874E}">
      <dsp:nvSpPr>
        <dsp:cNvPr id="0" name=""/>
        <dsp:cNvSpPr/>
      </dsp:nvSpPr>
      <dsp:spPr>
        <a:xfrm>
          <a:off x="3879731" y="924128"/>
          <a:ext cx="1154671" cy="1154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76EAC-43B6-4F13-A2E5-063E3CB3CD37}">
      <dsp:nvSpPr>
        <dsp:cNvPr id="0" name=""/>
        <dsp:cNvSpPr/>
      </dsp:nvSpPr>
      <dsp:spPr>
        <a:xfrm>
          <a:off x="3879731" y="2186432"/>
          <a:ext cx="3299062" cy="49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800" kern="1200"/>
            <a:t>Independent:</a:t>
          </a:r>
          <a:br>
            <a:rPr lang="en-IN" sz="1800" kern="1200"/>
          </a:br>
          <a:endParaRPr lang="en-US" sz="1800" kern="1200"/>
        </a:p>
      </dsp:txBody>
      <dsp:txXfrm>
        <a:off x="3879731" y="2186432"/>
        <a:ext cx="3299062" cy="494859"/>
      </dsp:txXfrm>
    </dsp:sp>
    <dsp:sp modelId="{457D9B95-B4DB-4699-BD93-A6E53A7F3507}">
      <dsp:nvSpPr>
        <dsp:cNvPr id="0" name=""/>
        <dsp:cNvSpPr/>
      </dsp:nvSpPr>
      <dsp:spPr>
        <a:xfrm>
          <a:off x="3879731" y="2731353"/>
          <a:ext cx="3299062" cy="695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An independent data mart does not rely on a central data warehouse or any other data mart.</a:t>
          </a:r>
          <a:br>
            <a:rPr lang="en-IN" sz="1300" kern="1200"/>
          </a:br>
          <a:endParaRPr lang="en-US" sz="1300" kern="1200"/>
        </a:p>
      </dsp:txBody>
      <dsp:txXfrm>
        <a:off x="3879731" y="2731353"/>
        <a:ext cx="3299062" cy="695856"/>
      </dsp:txXfrm>
    </dsp:sp>
    <dsp:sp modelId="{8FF6A535-0E04-4CC7-884B-8D234B9B2549}">
      <dsp:nvSpPr>
        <dsp:cNvPr id="0" name=""/>
        <dsp:cNvSpPr/>
      </dsp:nvSpPr>
      <dsp:spPr>
        <a:xfrm>
          <a:off x="7756129" y="924128"/>
          <a:ext cx="1154671" cy="1154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E12FF-E4B0-4654-B8EE-5CA69B5F3EBA}">
      <dsp:nvSpPr>
        <dsp:cNvPr id="0" name=""/>
        <dsp:cNvSpPr/>
      </dsp:nvSpPr>
      <dsp:spPr>
        <a:xfrm>
          <a:off x="7756129" y="2186432"/>
          <a:ext cx="3299062" cy="494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800" kern="1200"/>
            <a:t>Hybrid:</a:t>
          </a:r>
          <a:br>
            <a:rPr lang="en-IN" sz="1800" kern="1200"/>
          </a:br>
          <a:endParaRPr lang="en-US" sz="1800" kern="1200"/>
        </a:p>
      </dsp:txBody>
      <dsp:txXfrm>
        <a:off x="7756129" y="2186432"/>
        <a:ext cx="3299062" cy="494859"/>
      </dsp:txXfrm>
    </dsp:sp>
    <dsp:sp modelId="{EF9FB48E-8E12-4517-8384-734C5E25293D}">
      <dsp:nvSpPr>
        <dsp:cNvPr id="0" name=""/>
        <dsp:cNvSpPr/>
      </dsp:nvSpPr>
      <dsp:spPr>
        <a:xfrm>
          <a:off x="7756129" y="2731353"/>
          <a:ext cx="3299062" cy="695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Hybrid data marts collect information from a data warehouse and from external sources.</a:t>
          </a:r>
          <a:endParaRPr lang="en-US" sz="1300" kern="1200"/>
        </a:p>
      </dsp:txBody>
      <dsp:txXfrm>
        <a:off x="7756129" y="2731353"/>
        <a:ext cx="3299062" cy="6958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49D1F-6B7D-46D5-92F0-CE1AB1AC4FB4}">
      <dsp:nvSpPr>
        <dsp:cNvPr id="0" name=""/>
        <dsp:cNvSpPr/>
      </dsp:nvSpPr>
      <dsp:spPr>
        <a:xfrm>
          <a:off x="835850" y="0"/>
          <a:ext cx="1510523" cy="1469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AEE53-74C3-4D01-A330-EEB38C3DF5DE}">
      <dsp:nvSpPr>
        <dsp:cNvPr id="0" name=""/>
        <dsp:cNvSpPr/>
      </dsp:nvSpPr>
      <dsp:spPr>
        <a:xfrm>
          <a:off x="835850" y="1652086"/>
          <a:ext cx="4315781" cy="62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Star :</a:t>
          </a:r>
          <a:br>
            <a:rPr lang="en-US" sz="2300" kern="1200"/>
          </a:br>
          <a:endParaRPr lang="en-US" sz="2300" kern="1200"/>
        </a:p>
      </dsp:txBody>
      <dsp:txXfrm>
        <a:off x="835850" y="1652086"/>
        <a:ext cx="4315781" cy="629999"/>
      </dsp:txXfrm>
    </dsp:sp>
    <dsp:sp modelId="{0B4430E6-ECCE-4B53-9D8E-5F3F04B4DB3C}">
      <dsp:nvSpPr>
        <dsp:cNvPr id="0" name=""/>
        <dsp:cNvSpPr/>
      </dsp:nvSpPr>
      <dsp:spPr>
        <a:xfrm>
          <a:off x="835850" y="2366777"/>
          <a:ext cx="4315781" cy="198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star structure has a fact table at its center and branches to several dimension tables. This results in a star-shaped connection. The fact table is a data table that contains summarized data that you can use for analytical purposes. Meanwhile, dimension tables hold descriptive information in a fact table.</a:t>
          </a:r>
          <a:br>
            <a:rPr lang="en-US" sz="1700" kern="1200"/>
          </a:br>
          <a:endParaRPr lang="en-US" sz="1700" kern="1200"/>
        </a:p>
      </dsp:txBody>
      <dsp:txXfrm>
        <a:off x="835850" y="2366777"/>
        <a:ext cx="4315781" cy="1984560"/>
      </dsp:txXfrm>
    </dsp:sp>
    <dsp:sp modelId="{3E169B4D-C423-4E32-907F-CA3ECDBD7BAA}">
      <dsp:nvSpPr>
        <dsp:cNvPr id="0" name=""/>
        <dsp:cNvSpPr/>
      </dsp:nvSpPr>
      <dsp:spPr>
        <a:xfrm>
          <a:off x="5906893" y="0"/>
          <a:ext cx="1510523" cy="1469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4F20D-4BFE-46B9-90FD-9C89DA65C964}">
      <dsp:nvSpPr>
        <dsp:cNvPr id="0" name=""/>
        <dsp:cNvSpPr/>
      </dsp:nvSpPr>
      <dsp:spPr>
        <a:xfrm>
          <a:off x="5906893" y="1652086"/>
          <a:ext cx="4315781" cy="62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Denormalised:</a:t>
          </a:r>
          <a:br>
            <a:rPr lang="en-US" sz="2300" kern="1200"/>
          </a:br>
          <a:endParaRPr lang="en-US" sz="2300" kern="1200"/>
        </a:p>
      </dsp:txBody>
      <dsp:txXfrm>
        <a:off x="5906893" y="1652086"/>
        <a:ext cx="4315781" cy="629999"/>
      </dsp:txXfrm>
    </dsp:sp>
    <dsp:sp modelId="{64A92CE5-7C5F-4BB7-A880-5863A1853740}">
      <dsp:nvSpPr>
        <dsp:cNvPr id="0" name=""/>
        <dsp:cNvSpPr/>
      </dsp:nvSpPr>
      <dsp:spPr>
        <a:xfrm>
          <a:off x="5906893" y="2366777"/>
          <a:ext cx="4315781" cy="198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denormalized structure stores all the related data in a single table. It does not have complex joints between fact tables and dimension tables.</a:t>
          </a:r>
        </a:p>
      </dsp:txBody>
      <dsp:txXfrm>
        <a:off x="5906893" y="2366777"/>
        <a:ext cx="4315781" cy="19845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57C19-3FA9-4603-B6C3-1AD658A62E21}">
      <dsp:nvSpPr>
        <dsp:cNvPr id="0" name=""/>
        <dsp:cNvSpPr/>
      </dsp:nvSpPr>
      <dsp:spPr>
        <a:xfrm>
          <a:off x="611387" y="864205"/>
          <a:ext cx="1450981" cy="14509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B1993-0648-4BE9-A27E-2FE80182C1AA}">
      <dsp:nvSpPr>
        <dsp:cNvPr id="0" name=""/>
        <dsp:cNvSpPr/>
      </dsp:nvSpPr>
      <dsp:spPr>
        <a:xfrm>
          <a:off x="920612" y="1173431"/>
          <a:ext cx="832530" cy="8325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3F06F-FB19-40AA-B7F9-BBCE2694B141}">
      <dsp:nvSpPr>
        <dsp:cNvPr id="0" name=""/>
        <dsp:cNvSpPr/>
      </dsp:nvSpPr>
      <dsp:spPr>
        <a:xfrm>
          <a:off x="147549" y="2767132"/>
          <a:ext cx="23786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0" i="0" kern="1200"/>
            <a:t>faster data retrieval and analysis.</a:t>
          </a:r>
          <a:endParaRPr lang="en-US" sz="1800" kern="1200"/>
        </a:p>
      </dsp:txBody>
      <dsp:txXfrm>
        <a:off x="147549" y="2767132"/>
        <a:ext cx="2378657" cy="720000"/>
      </dsp:txXfrm>
    </dsp:sp>
    <dsp:sp modelId="{EC3836FA-ED17-436F-9640-A8C00D1E9F4C}">
      <dsp:nvSpPr>
        <dsp:cNvPr id="0" name=""/>
        <dsp:cNvSpPr/>
      </dsp:nvSpPr>
      <dsp:spPr>
        <a:xfrm>
          <a:off x="3406310" y="864205"/>
          <a:ext cx="1450981" cy="14509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9BDE6-9A34-46D6-8C8F-63B34350DE17}">
      <dsp:nvSpPr>
        <dsp:cNvPr id="0" name=""/>
        <dsp:cNvSpPr/>
      </dsp:nvSpPr>
      <dsp:spPr>
        <a:xfrm>
          <a:off x="3715535" y="1173431"/>
          <a:ext cx="832530" cy="8325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DB626-2D9C-4A03-A815-885733CE76BE}">
      <dsp:nvSpPr>
        <dsp:cNvPr id="0" name=""/>
        <dsp:cNvSpPr/>
      </dsp:nvSpPr>
      <dsp:spPr>
        <a:xfrm>
          <a:off x="2942472" y="2767132"/>
          <a:ext cx="23786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0" i="0" kern="1200"/>
            <a:t>better decision-making.</a:t>
          </a:r>
          <a:endParaRPr lang="en-US" sz="1800" kern="1200"/>
        </a:p>
      </dsp:txBody>
      <dsp:txXfrm>
        <a:off x="2942472" y="2767132"/>
        <a:ext cx="2378657" cy="720000"/>
      </dsp:txXfrm>
    </dsp:sp>
    <dsp:sp modelId="{7AFAF333-9623-4815-9344-DA1845580961}">
      <dsp:nvSpPr>
        <dsp:cNvPr id="0" name=""/>
        <dsp:cNvSpPr/>
      </dsp:nvSpPr>
      <dsp:spPr>
        <a:xfrm>
          <a:off x="6201233" y="864205"/>
          <a:ext cx="1450981" cy="14509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A7C13-D9D2-49E0-8557-B7417A761ED7}">
      <dsp:nvSpPr>
        <dsp:cNvPr id="0" name=""/>
        <dsp:cNvSpPr/>
      </dsp:nvSpPr>
      <dsp:spPr>
        <a:xfrm>
          <a:off x="6510458" y="1173431"/>
          <a:ext cx="832530" cy="8325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1C2CC-B153-409F-B134-89CB1522CBFE}">
      <dsp:nvSpPr>
        <dsp:cNvPr id="0" name=""/>
        <dsp:cNvSpPr/>
      </dsp:nvSpPr>
      <dsp:spPr>
        <a:xfrm>
          <a:off x="5737395" y="2767132"/>
          <a:ext cx="23786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0" i="0" kern="1200"/>
            <a:t>specific departments or business areas.</a:t>
          </a:r>
          <a:endParaRPr lang="en-US" sz="1800" kern="1200"/>
        </a:p>
      </dsp:txBody>
      <dsp:txXfrm>
        <a:off x="5737395" y="2767132"/>
        <a:ext cx="2378657" cy="720000"/>
      </dsp:txXfrm>
    </dsp:sp>
    <dsp:sp modelId="{CDD215EE-DE35-407B-994A-1CB512B76DB7}">
      <dsp:nvSpPr>
        <dsp:cNvPr id="0" name=""/>
        <dsp:cNvSpPr/>
      </dsp:nvSpPr>
      <dsp:spPr>
        <a:xfrm>
          <a:off x="8996156" y="864205"/>
          <a:ext cx="1450981" cy="14509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1AD8D-BC1A-48FD-9BD1-878146DFC364}">
      <dsp:nvSpPr>
        <dsp:cNvPr id="0" name=""/>
        <dsp:cNvSpPr/>
      </dsp:nvSpPr>
      <dsp:spPr>
        <a:xfrm>
          <a:off x="9305381" y="1173431"/>
          <a:ext cx="832530" cy="8325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B4C7F-AFDE-4E9C-8646-20F4E175E201}">
      <dsp:nvSpPr>
        <dsp:cNvPr id="0" name=""/>
        <dsp:cNvSpPr/>
      </dsp:nvSpPr>
      <dsp:spPr>
        <a:xfrm>
          <a:off x="8532317" y="2767132"/>
          <a:ext cx="23786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0" i="0" kern="1200"/>
            <a:t>scalability and flexibility.</a:t>
          </a:r>
          <a:endParaRPr lang="en-US" sz="1800" kern="1200"/>
        </a:p>
      </dsp:txBody>
      <dsp:txXfrm>
        <a:off x="8532317" y="2767132"/>
        <a:ext cx="2378657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26C00-3D1B-4AD8-BA5E-62061B1D2D03}">
      <dsp:nvSpPr>
        <dsp:cNvPr id="0" name=""/>
        <dsp:cNvSpPr/>
      </dsp:nvSpPr>
      <dsp:spPr>
        <a:xfrm>
          <a:off x="611387" y="864205"/>
          <a:ext cx="1450981" cy="14509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E3605-B670-4434-9343-3C48F8CF33AE}">
      <dsp:nvSpPr>
        <dsp:cNvPr id="0" name=""/>
        <dsp:cNvSpPr/>
      </dsp:nvSpPr>
      <dsp:spPr>
        <a:xfrm>
          <a:off x="920612" y="1173431"/>
          <a:ext cx="832530" cy="8325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A21BE-16A1-4D9C-857A-7DA2730832DE}">
      <dsp:nvSpPr>
        <dsp:cNvPr id="0" name=""/>
        <dsp:cNvSpPr/>
      </dsp:nvSpPr>
      <dsp:spPr>
        <a:xfrm>
          <a:off x="147549" y="2767132"/>
          <a:ext cx="23786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100" b="0" i="0" kern="1200"/>
            <a:t>Sales and Marketing</a:t>
          </a:r>
          <a:endParaRPr lang="en-US" sz="2100" kern="1200"/>
        </a:p>
      </dsp:txBody>
      <dsp:txXfrm>
        <a:off x="147549" y="2767132"/>
        <a:ext cx="2378657" cy="720000"/>
      </dsp:txXfrm>
    </dsp:sp>
    <dsp:sp modelId="{C3028A87-173C-429B-A4E2-48DFC11CE195}">
      <dsp:nvSpPr>
        <dsp:cNvPr id="0" name=""/>
        <dsp:cNvSpPr/>
      </dsp:nvSpPr>
      <dsp:spPr>
        <a:xfrm>
          <a:off x="3406310" y="864205"/>
          <a:ext cx="1450981" cy="14509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EDD92-EE2D-44E3-B5D8-C0AE3A960D07}">
      <dsp:nvSpPr>
        <dsp:cNvPr id="0" name=""/>
        <dsp:cNvSpPr/>
      </dsp:nvSpPr>
      <dsp:spPr>
        <a:xfrm>
          <a:off x="3715535" y="1173431"/>
          <a:ext cx="832530" cy="8325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731E7-06EA-425C-893E-1F4A670D1C7A}">
      <dsp:nvSpPr>
        <dsp:cNvPr id="0" name=""/>
        <dsp:cNvSpPr/>
      </dsp:nvSpPr>
      <dsp:spPr>
        <a:xfrm>
          <a:off x="2942472" y="2767132"/>
          <a:ext cx="23786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100" b="0" i="0" kern="1200"/>
            <a:t>Finance and Accounting</a:t>
          </a:r>
          <a:endParaRPr lang="en-US" sz="2100" kern="1200"/>
        </a:p>
      </dsp:txBody>
      <dsp:txXfrm>
        <a:off x="2942472" y="2767132"/>
        <a:ext cx="2378657" cy="720000"/>
      </dsp:txXfrm>
    </dsp:sp>
    <dsp:sp modelId="{ACEF194E-A4A5-4CEE-B922-C441A95A3EBE}">
      <dsp:nvSpPr>
        <dsp:cNvPr id="0" name=""/>
        <dsp:cNvSpPr/>
      </dsp:nvSpPr>
      <dsp:spPr>
        <a:xfrm>
          <a:off x="6201233" y="864205"/>
          <a:ext cx="1450981" cy="14509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0FEC00-DEE1-461F-A934-EE91E6FEB4C8}">
      <dsp:nvSpPr>
        <dsp:cNvPr id="0" name=""/>
        <dsp:cNvSpPr/>
      </dsp:nvSpPr>
      <dsp:spPr>
        <a:xfrm>
          <a:off x="6510458" y="1173431"/>
          <a:ext cx="832530" cy="8325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E47568-11FD-483D-B901-CE6025DE1BEF}">
      <dsp:nvSpPr>
        <dsp:cNvPr id="0" name=""/>
        <dsp:cNvSpPr/>
      </dsp:nvSpPr>
      <dsp:spPr>
        <a:xfrm>
          <a:off x="5737395" y="2767132"/>
          <a:ext cx="23786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100" b="0" i="0" kern="1200"/>
            <a:t>Human Resources</a:t>
          </a:r>
          <a:endParaRPr lang="en-US" sz="2100" kern="1200"/>
        </a:p>
      </dsp:txBody>
      <dsp:txXfrm>
        <a:off x="5737395" y="2767132"/>
        <a:ext cx="2378657" cy="720000"/>
      </dsp:txXfrm>
    </dsp:sp>
    <dsp:sp modelId="{015F555A-4B49-4A6A-94CB-9AF0876A2BD5}">
      <dsp:nvSpPr>
        <dsp:cNvPr id="0" name=""/>
        <dsp:cNvSpPr/>
      </dsp:nvSpPr>
      <dsp:spPr>
        <a:xfrm>
          <a:off x="8996156" y="864205"/>
          <a:ext cx="1450981" cy="14509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1702A-8073-4081-9F11-20EDF1D6D62E}">
      <dsp:nvSpPr>
        <dsp:cNvPr id="0" name=""/>
        <dsp:cNvSpPr/>
      </dsp:nvSpPr>
      <dsp:spPr>
        <a:xfrm>
          <a:off x="9305381" y="1173431"/>
          <a:ext cx="832530" cy="8325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4D144-3C53-4F03-9459-3AFEAF43C5C6}">
      <dsp:nvSpPr>
        <dsp:cNvPr id="0" name=""/>
        <dsp:cNvSpPr/>
      </dsp:nvSpPr>
      <dsp:spPr>
        <a:xfrm>
          <a:off x="8532317" y="2767132"/>
          <a:ext cx="23786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100" b="0" i="0" kern="1200"/>
            <a:t>Supply Chain and Operations</a:t>
          </a:r>
          <a:endParaRPr lang="en-US" sz="2100" kern="1200"/>
        </a:p>
      </dsp:txBody>
      <dsp:txXfrm>
        <a:off x="8532317" y="2767132"/>
        <a:ext cx="237865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6CC04A-F74E-0048-B3A4-D80A1A63F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9D024-70B1-E84F-A3DC-B0373253BC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6782068E-4A6E-5A43-BB75-97BF344763B8}" type="datetimeFigureOut">
              <a:rPr lang="en-US"/>
              <a:pPr>
                <a:defRPr/>
              </a:pPr>
              <a:t>8/23/24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07687-9EFD-0541-9B95-61555C2405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C2DA7-3AC5-6D4D-A044-807DB68054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839CE498-8205-6041-A320-46A1AF9CEB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7BD3AC-A308-E74E-9618-32ACC9D34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8F4D5-63BE-954E-B310-93387BC8A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0F79030-ABB6-1B44-AB34-BCBC72BA5304}" type="datetimeFigureOut">
              <a:rPr lang="en-US"/>
              <a:pPr>
                <a:defRPr/>
              </a:pPr>
              <a:t>8/23/24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552123B-7FF3-4F47-B4BF-E3423F94A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3C612B-D67D-484F-9608-DCF79EAA9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5465-F5B3-7847-9310-D82796682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F610-309A-0846-A7A1-D5C18FCA7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100F4DD-433F-9D42-8752-618973F740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C1842-1AA2-E248-8D74-DA9CC1F8097B}"/>
              </a:ext>
            </a:extLst>
          </p:cNvPr>
          <p:cNvCxnSpPr>
            <a:cxnSpLocks/>
          </p:cNvCxnSpPr>
          <p:nvPr/>
        </p:nvCxnSpPr>
        <p:spPr>
          <a:xfrm>
            <a:off x="666750" y="503872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990726"/>
            <a:ext cx="6475625" cy="2833982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527873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5DD5DF-B308-0D49-8B63-8E5315E291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4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E4508082-3C66-DE41-824B-8C7D959EE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8E294F-853D-3F43-97FD-73DCB4910F35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83A090-E8F6-644B-8CAD-AC1AE541E5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69BFB6C7-4CFE-684D-9F0F-089FE7A8AE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8D010D6-C6F8-F141-A1B1-181F06E83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7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403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401AD8-5990-D04D-B5D4-8857BA954750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19" y="2212262"/>
            <a:ext cx="5913669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89153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4883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7C0B3E-6DAF-5249-ADEC-59A435FFAFBE}"/>
              </a:ext>
            </a:extLst>
          </p:cNvPr>
          <p:cNvCxnSpPr/>
          <p:nvPr/>
        </p:nvCxnSpPr>
        <p:spPr>
          <a:xfrm>
            <a:off x="1009650" y="3790950"/>
            <a:ext cx="39052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85925"/>
            <a:ext cx="6092825" cy="19907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8525" y="3922714"/>
            <a:ext cx="6083300" cy="7921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017035" y="-9834"/>
            <a:ext cx="5988152" cy="6907163"/>
          </a:xfrm>
          <a:custGeom>
            <a:avLst/>
            <a:gdLst>
              <a:gd name="connsiteX0" fmla="*/ 0 w 6656746"/>
              <a:gd name="connsiteY0" fmla="*/ 0 h 6858000"/>
              <a:gd name="connsiteX1" fmla="*/ 3248159 w 6656746"/>
              <a:gd name="connsiteY1" fmla="*/ 0 h 6858000"/>
              <a:gd name="connsiteX2" fmla="*/ 6656746 w 6656746"/>
              <a:gd name="connsiteY2" fmla="*/ 3429000 h 6858000"/>
              <a:gd name="connsiteX3" fmla="*/ 3248159 w 6656746"/>
              <a:gd name="connsiteY3" fmla="*/ 6858000 h 6858000"/>
              <a:gd name="connsiteX4" fmla="*/ 0 w 6656746"/>
              <a:gd name="connsiteY4" fmla="*/ 6858000 h 6858000"/>
              <a:gd name="connsiteX5" fmla="*/ 3408587 w 6656746"/>
              <a:gd name="connsiteY5" fmla="*/ 3429000 h 6858000"/>
              <a:gd name="connsiteX6" fmla="*/ 0 w 6656746"/>
              <a:gd name="connsiteY6" fmla="*/ 0 h 6858000"/>
              <a:gd name="connsiteX0" fmla="*/ 0 w 6656746"/>
              <a:gd name="connsiteY0" fmla="*/ 0 h 6858000"/>
              <a:gd name="connsiteX1" fmla="*/ 3248159 w 6656746"/>
              <a:gd name="connsiteY1" fmla="*/ 0 h 6858000"/>
              <a:gd name="connsiteX2" fmla="*/ 6656746 w 6656746"/>
              <a:gd name="connsiteY2" fmla="*/ 3429000 h 6858000"/>
              <a:gd name="connsiteX3" fmla="*/ 5103249 w 6656746"/>
              <a:gd name="connsiteY3" fmla="*/ 4975123 h 6858000"/>
              <a:gd name="connsiteX4" fmla="*/ 3248159 w 6656746"/>
              <a:gd name="connsiteY4" fmla="*/ 6858000 h 6858000"/>
              <a:gd name="connsiteX5" fmla="*/ 0 w 6656746"/>
              <a:gd name="connsiteY5" fmla="*/ 6858000 h 6858000"/>
              <a:gd name="connsiteX6" fmla="*/ 3408587 w 6656746"/>
              <a:gd name="connsiteY6" fmla="*/ 3429000 h 6858000"/>
              <a:gd name="connsiteX7" fmla="*/ 0 w 6656746"/>
              <a:gd name="connsiteY7" fmla="*/ 0 h 6858000"/>
              <a:gd name="connsiteX0" fmla="*/ 0 w 6656746"/>
              <a:gd name="connsiteY0" fmla="*/ 0 h 6858000"/>
              <a:gd name="connsiteX1" fmla="*/ 3248159 w 6656746"/>
              <a:gd name="connsiteY1" fmla="*/ 0 h 6858000"/>
              <a:gd name="connsiteX2" fmla="*/ 5299894 w 6656746"/>
              <a:gd name="connsiteY2" fmla="*/ 2084439 h 6858000"/>
              <a:gd name="connsiteX3" fmla="*/ 6656746 w 6656746"/>
              <a:gd name="connsiteY3" fmla="*/ 3429000 h 6858000"/>
              <a:gd name="connsiteX4" fmla="*/ 5103249 w 6656746"/>
              <a:gd name="connsiteY4" fmla="*/ 4975123 h 6858000"/>
              <a:gd name="connsiteX5" fmla="*/ 3248159 w 6656746"/>
              <a:gd name="connsiteY5" fmla="*/ 6858000 h 6858000"/>
              <a:gd name="connsiteX6" fmla="*/ 0 w 6656746"/>
              <a:gd name="connsiteY6" fmla="*/ 6858000 h 6858000"/>
              <a:gd name="connsiteX7" fmla="*/ 3408587 w 6656746"/>
              <a:gd name="connsiteY7" fmla="*/ 3429000 h 6858000"/>
              <a:gd name="connsiteX8" fmla="*/ 0 w 6656746"/>
              <a:gd name="connsiteY8" fmla="*/ 0 h 6858000"/>
              <a:gd name="connsiteX0" fmla="*/ 0 w 5299894"/>
              <a:gd name="connsiteY0" fmla="*/ 0 h 6858000"/>
              <a:gd name="connsiteX1" fmla="*/ 3248159 w 5299894"/>
              <a:gd name="connsiteY1" fmla="*/ 0 h 6858000"/>
              <a:gd name="connsiteX2" fmla="*/ 5299894 w 5299894"/>
              <a:gd name="connsiteY2" fmla="*/ 2084439 h 6858000"/>
              <a:gd name="connsiteX3" fmla="*/ 5103249 w 5299894"/>
              <a:gd name="connsiteY3" fmla="*/ 4975123 h 6858000"/>
              <a:gd name="connsiteX4" fmla="*/ 3248159 w 5299894"/>
              <a:gd name="connsiteY4" fmla="*/ 6858000 h 6858000"/>
              <a:gd name="connsiteX5" fmla="*/ 0 w 5299894"/>
              <a:gd name="connsiteY5" fmla="*/ 6858000 h 6858000"/>
              <a:gd name="connsiteX6" fmla="*/ 3408587 w 5299894"/>
              <a:gd name="connsiteY6" fmla="*/ 3429000 h 6858000"/>
              <a:gd name="connsiteX7" fmla="*/ 0 w 5299894"/>
              <a:gd name="connsiteY7" fmla="*/ 0 h 6858000"/>
              <a:gd name="connsiteX0" fmla="*/ 0 w 5880987"/>
              <a:gd name="connsiteY0" fmla="*/ 0 h 6858000"/>
              <a:gd name="connsiteX1" fmla="*/ 3248159 w 5880987"/>
              <a:gd name="connsiteY1" fmla="*/ 0 h 6858000"/>
              <a:gd name="connsiteX2" fmla="*/ 5299894 w 5880987"/>
              <a:gd name="connsiteY2" fmla="*/ 2084439 h 6858000"/>
              <a:gd name="connsiteX3" fmla="*/ 5879997 w 5880987"/>
              <a:gd name="connsiteY3" fmla="*/ 3451123 h 6858000"/>
              <a:gd name="connsiteX4" fmla="*/ 5103249 w 5880987"/>
              <a:gd name="connsiteY4" fmla="*/ 4975123 h 6858000"/>
              <a:gd name="connsiteX5" fmla="*/ 3248159 w 5880987"/>
              <a:gd name="connsiteY5" fmla="*/ 6858000 h 6858000"/>
              <a:gd name="connsiteX6" fmla="*/ 0 w 5880987"/>
              <a:gd name="connsiteY6" fmla="*/ 6858000 h 6858000"/>
              <a:gd name="connsiteX7" fmla="*/ 3408587 w 5880987"/>
              <a:gd name="connsiteY7" fmla="*/ 3429000 h 6858000"/>
              <a:gd name="connsiteX8" fmla="*/ 0 w 588098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59 w 5879997"/>
              <a:gd name="connsiteY1" fmla="*/ 0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198998 w 5879997"/>
              <a:gd name="connsiteY1" fmla="*/ 29497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48160 w 5879997"/>
              <a:gd name="connsiteY1" fmla="*/ 39329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0 w 5879997"/>
              <a:gd name="connsiteY0" fmla="*/ 0 h 6858000"/>
              <a:gd name="connsiteX1" fmla="*/ 3218663 w 5879997"/>
              <a:gd name="connsiteY1" fmla="*/ 19664 h 6858000"/>
              <a:gd name="connsiteX2" fmla="*/ 5299894 w 5879997"/>
              <a:gd name="connsiteY2" fmla="*/ 2084439 h 6858000"/>
              <a:gd name="connsiteX3" fmla="*/ 5879997 w 5879997"/>
              <a:gd name="connsiteY3" fmla="*/ 3451123 h 6858000"/>
              <a:gd name="connsiteX4" fmla="*/ 5103249 w 5879997"/>
              <a:gd name="connsiteY4" fmla="*/ 4975123 h 6858000"/>
              <a:gd name="connsiteX5" fmla="*/ 3248159 w 5879997"/>
              <a:gd name="connsiteY5" fmla="*/ 6858000 h 6858000"/>
              <a:gd name="connsiteX6" fmla="*/ 0 w 5879997"/>
              <a:gd name="connsiteY6" fmla="*/ 6858000 h 6858000"/>
              <a:gd name="connsiteX7" fmla="*/ 3408587 w 5879997"/>
              <a:gd name="connsiteY7" fmla="*/ 3429000 h 6858000"/>
              <a:gd name="connsiteX8" fmla="*/ 0 w 5879997"/>
              <a:gd name="connsiteY8" fmla="*/ 0 h 6858000"/>
              <a:gd name="connsiteX0" fmla="*/ 29497 w 5909494"/>
              <a:gd name="connsiteY0" fmla="*/ 0 h 6867833"/>
              <a:gd name="connsiteX1" fmla="*/ 3248160 w 5909494"/>
              <a:gd name="connsiteY1" fmla="*/ 19664 h 6867833"/>
              <a:gd name="connsiteX2" fmla="*/ 5329391 w 5909494"/>
              <a:gd name="connsiteY2" fmla="*/ 2084439 h 6867833"/>
              <a:gd name="connsiteX3" fmla="*/ 5909494 w 5909494"/>
              <a:gd name="connsiteY3" fmla="*/ 3451123 h 6867833"/>
              <a:gd name="connsiteX4" fmla="*/ 5132746 w 5909494"/>
              <a:gd name="connsiteY4" fmla="*/ 4975123 h 6867833"/>
              <a:gd name="connsiteX5" fmla="*/ 3277656 w 5909494"/>
              <a:gd name="connsiteY5" fmla="*/ 6858000 h 6867833"/>
              <a:gd name="connsiteX6" fmla="*/ 0 w 5909494"/>
              <a:gd name="connsiteY6" fmla="*/ 6867833 h 6867833"/>
              <a:gd name="connsiteX7" fmla="*/ 3438084 w 5909494"/>
              <a:gd name="connsiteY7" fmla="*/ 3429000 h 6867833"/>
              <a:gd name="connsiteX8" fmla="*/ 29497 w 5909494"/>
              <a:gd name="connsiteY8" fmla="*/ 0 h 6867833"/>
              <a:gd name="connsiteX0" fmla="*/ 19665 w 5909494"/>
              <a:gd name="connsiteY0" fmla="*/ 0 h 6867833"/>
              <a:gd name="connsiteX1" fmla="*/ 3248160 w 5909494"/>
              <a:gd name="connsiteY1" fmla="*/ 19664 h 6867833"/>
              <a:gd name="connsiteX2" fmla="*/ 5329391 w 5909494"/>
              <a:gd name="connsiteY2" fmla="*/ 2084439 h 6867833"/>
              <a:gd name="connsiteX3" fmla="*/ 5909494 w 5909494"/>
              <a:gd name="connsiteY3" fmla="*/ 3451123 h 6867833"/>
              <a:gd name="connsiteX4" fmla="*/ 5132746 w 5909494"/>
              <a:gd name="connsiteY4" fmla="*/ 4975123 h 6867833"/>
              <a:gd name="connsiteX5" fmla="*/ 3277656 w 5909494"/>
              <a:gd name="connsiteY5" fmla="*/ 6858000 h 6867833"/>
              <a:gd name="connsiteX6" fmla="*/ 0 w 5909494"/>
              <a:gd name="connsiteY6" fmla="*/ 6867833 h 6867833"/>
              <a:gd name="connsiteX7" fmla="*/ 3438084 w 5909494"/>
              <a:gd name="connsiteY7" fmla="*/ 3429000 h 6867833"/>
              <a:gd name="connsiteX8" fmla="*/ 19665 w 5909494"/>
              <a:gd name="connsiteY8" fmla="*/ 0 h 6867833"/>
              <a:gd name="connsiteX0" fmla="*/ 19665 w 5909494"/>
              <a:gd name="connsiteY0" fmla="*/ 1 h 6867834"/>
              <a:gd name="connsiteX1" fmla="*/ 3228496 w 5909494"/>
              <a:gd name="connsiteY1" fmla="*/ 0 h 6867834"/>
              <a:gd name="connsiteX2" fmla="*/ 5329391 w 5909494"/>
              <a:gd name="connsiteY2" fmla="*/ 2084440 h 6867834"/>
              <a:gd name="connsiteX3" fmla="*/ 5909494 w 5909494"/>
              <a:gd name="connsiteY3" fmla="*/ 3451124 h 6867834"/>
              <a:gd name="connsiteX4" fmla="*/ 5132746 w 5909494"/>
              <a:gd name="connsiteY4" fmla="*/ 4975124 h 6867834"/>
              <a:gd name="connsiteX5" fmla="*/ 3277656 w 5909494"/>
              <a:gd name="connsiteY5" fmla="*/ 6858001 h 6867834"/>
              <a:gd name="connsiteX6" fmla="*/ 0 w 5909494"/>
              <a:gd name="connsiteY6" fmla="*/ 6867834 h 6867834"/>
              <a:gd name="connsiteX7" fmla="*/ 3438084 w 5909494"/>
              <a:gd name="connsiteY7" fmla="*/ 3429001 h 6867834"/>
              <a:gd name="connsiteX8" fmla="*/ 19665 w 5909494"/>
              <a:gd name="connsiteY8" fmla="*/ 1 h 6867834"/>
              <a:gd name="connsiteX0" fmla="*/ 68826 w 5958655"/>
              <a:gd name="connsiteY0" fmla="*/ 1 h 6887499"/>
              <a:gd name="connsiteX1" fmla="*/ 3277657 w 5958655"/>
              <a:gd name="connsiteY1" fmla="*/ 0 h 6887499"/>
              <a:gd name="connsiteX2" fmla="*/ 5378552 w 5958655"/>
              <a:gd name="connsiteY2" fmla="*/ 2084440 h 6887499"/>
              <a:gd name="connsiteX3" fmla="*/ 5958655 w 5958655"/>
              <a:gd name="connsiteY3" fmla="*/ 3451124 h 6887499"/>
              <a:gd name="connsiteX4" fmla="*/ 5181907 w 5958655"/>
              <a:gd name="connsiteY4" fmla="*/ 4975124 h 6887499"/>
              <a:gd name="connsiteX5" fmla="*/ 3326817 w 5958655"/>
              <a:gd name="connsiteY5" fmla="*/ 6858001 h 6887499"/>
              <a:gd name="connsiteX6" fmla="*/ 0 w 5958655"/>
              <a:gd name="connsiteY6" fmla="*/ 6887499 h 6887499"/>
              <a:gd name="connsiteX7" fmla="*/ 3487245 w 5958655"/>
              <a:gd name="connsiteY7" fmla="*/ 3429001 h 6887499"/>
              <a:gd name="connsiteX8" fmla="*/ 68826 w 5958655"/>
              <a:gd name="connsiteY8" fmla="*/ 1 h 6887499"/>
              <a:gd name="connsiteX0" fmla="*/ 68826 w 5958655"/>
              <a:gd name="connsiteY0" fmla="*/ 1 h 6887499"/>
              <a:gd name="connsiteX1" fmla="*/ 3277657 w 5958655"/>
              <a:gd name="connsiteY1" fmla="*/ 0 h 6887499"/>
              <a:gd name="connsiteX2" fmla="*/ 5378552 w 5958655"/>
              <a:gd name="connsiteY2" fmla="*/ 2084440 h 6887499"/>
              <a:gd name="connsiteX3" fmla="*/ 5958655 w 5958655"/>
              <a:gd name="connsiteY3" fmla="*/ 3451124 h 6887499"/>
              <a:gd name="connsiteX4" fmla="*/ 5181907 w 5958655"/>
              <a:gd name="connsiteY4" fmla="*/ 4975124 h 6887499"/>
              <a:gd name="connsiteX5" fmla="*/ 3326817 w 5958655"/>
              <a:gd name="connsiteY5" fmla="*/ 6858001 h 6887499"/>
              <a:gd name="connsiteX6" fmla="*/ 0 w 5958655"/>
              <a:gd name="connsiteY6" fmla="*/ 6887499 h 6887499"/>
              <a:gd name="connsiteX7" fmla="*/ 3477413 w 5958655"/>
              <a:gd name="connsiteY7" fmla="*/ 3438834 h 6887499"/>
              <a:gd name="connsiteX8" fmla="*/ 68826 w 5958655"/>
              <a:gd name="connsiteY8" fmla="*/ 1 h 6887499"/>
              <a:gd name="connsiteX0" fmla="*/ 68826 w 5958655"/>
              <a:gd name="connsiteY0" fmla="*/ 1 h 6887499"/>
              <a:gd name="connsiteX1" fmla="*/ 3277657 w 5958655"/>
              <a:gd name="connsiteY1" fmla="*/ 0 h 6887499"/>
              <a:gd name="connsiteX2" fmla="*/ 5378552 w 5958655"/>
              <a:gd name="connsiteY2" fmla="*/ 2084440 h 6887499"/>
              <a:gd name="connsiteX3" fmla="*/ 5958655 w 5958655"/>
              <a:gd name="connsiteY3" fmla="*/ 3451124 h 6887499"/>
              <a:gd name="connsiteX4" fmla="*/ 5181907 w 5958655"/>
              <a:gd name="connsiteY4" fmla="*/ 4975124 h 6887499"/>
              <a:gd name="connsiteX5" fmla="*/ 3307153 w 5958655"/>
              <a:gd name="connsiteY5" fmla="*/ 6887498 h 6887499"/>
              <a:gd name="connsiteX6" fmla="*/ 0 w 5958655"/>
              <a:gd name="connsiteY6" fmla="*/ 6887499 h 6887499"/>
              <a:gd name="connsiteX7" fmla="*/ 3477413 w 5958655"/>
              <a:gd name="connsiteY7" fmla="*/ 3438834 h 6887499"/>
              <a:gd name="connsiteX8" fmla="*/ 68826 w 5958655"/>
              <a:gd name="connsiteY8" fmla="*/ 1 h 6887499"/>
              <a:gd name="connsiteX0" fmla="*/ 68826 w 5988152"/>
              <a:gd name="connsiteY0" fmla="*/ 1 h 6887499"/>
              <a:gd name="connsiteX1" fmla="*/ 3277657 w 5988152"/>
              <a:gd name="connsiteY1" fmla="*/ 0 h 6887499"/>
              <a:gd name="connsiteX2" fmla="*/ 5378552 w 5988152"/>
              <a:gd name="connsiteY2" fmla="*/ 2084440 h 6887499"/>
              <a:gd name="connsiteX3" fmla="*/ 5988152 w 5988152"/>
              <a:gd name="connsiteY3" fmla="*/ 3451124 h 6887499"/>
              <a:gd name="connsiteX4" fmla="*/ 5181907 w 5988152"/>
              <a:gd name="connsiteY4" fmla="*/ 4975124 h 6887499"/>
              <a:gd name="connsiteX5" fmla="*/ 3307153 w 5988152"/>
              <a:gd name="connsiteY5" fmla="*/ 6887498 h 6887499"/>
              <a:gd name="connsiteX6" fmla="*/ 0 w 5988152"/>
              <a:gd name="connsiteY6" fmla="*/ 6887499 h 6887499"/>
              <a:gd name="connsiteX7" fmla="*/ 3477413 w 5988152"/>
              <a:gd name="connsiteY7" fmla="*/ 3438834 h 6887499"/>
              <a:gd name="connsiteX8" fmla="*/ 68826 w 5988152"/>
              <a:gd name="connsiteY8" fmla="*/ 1 h 6887499"/>
              <a:gd name="connsiteX0" fmla="*/ 68826 w 5988152"/>
              <a:gd name="connsiteY0" fmla="*/ 1 h 6887499"/>
              <a:gd name="connsiteX1" fmla="*/ 3277657 w 5988152"/>
              <a:gd name="connsiteY1" fmla="*/ 0 h 6887499"/>
              <a:gd name="connsiteX2" fmla="*/ 5378552 w 5988152"/>
              <a:gd name="connsiteY2" fmla="*/ 2084440 h 6887499"/>
              <a:gd name="connsiteX3" fmla="*/ 5988152 w 5988152"/>
              <a:gd name="connsiteY3" fmla="*/ 3451124 h 6887499"/>
              <a:gd name="connsiteX4" fmla="*/ 5181907 w 5988152"/>
              <a:gd name="connsiteY4" fmla="*/ 4975124 h 6887499"/>
              <a:gd name="connsiteX5" fmla="*/ 3307153 w 5988152"/>
              <a:gd name="connsiteY5" fmla="*/ 6887498 h 6887499"/>
              <a:gd name="connsiteX6" fmla="*/ 0 w 5988152"/>
              <a:gd name="connsiteY6" fmla="*/ 6887499 h 6887499"/>
              <a:gd name="connsiteX7" fmla="*/ 3457748 w 5988152"/>
              <a:gd name="connsiteY7" fmla="*/ 3429002 h 6887499"/>
              <a:gd name="connsiteX8" fmla="*/ 68826 w 5988152"/>
              <a:gd name="connsiteY8" fmla="*/ 1 h 6887499"/>
              <a:gd name="connsiteX0" fmla="*/ 68826 w 5988152"/>
              <a:gd name="connsiteY0" fmla="*/ 1 h 6897330"/>
              <a:gd name="connsiteX1" fmla="*/ 3277657 w 5988152"/>
              <a:gd name="connsiteY1" fmla="*/ 0 h 6897330"/>
              <a:gd name="connsiteX2" fmla="*/ 5378552 w 5988152"/>
              <a:gd name="connsiteY2" fmla="*/ 2084440 h 6897330"/>
              <a:gd name="connsiteX3" fmla="*/ 5988152 w 5988152"/>
              <a:gd name="connsiteY3" fmla="*/ 3451124 h 6897330"/>
              <a:gd name="connsiteX4" fmla="*/ 5181907 w 5988152"/>
              <a:gd name="connsiteY4" fmla="*/ 4975124 h 6897330"/>
              <a:gd name="connsiteX5" fmla="*/ 3336650 w 5988152"/>
              <a:gd name="connsiteY5" fmla="*/ 6897330 h 6897330"/>
              <a:gd name="connsiteX6" fmla="*/ 0 w 5988152"/>
              <a:gd name="connsiteY6" fmla="*/ 6887499 h 6897330"/>
              <a:gd name="connsiteX7" fmla="*/ 3457748 w 5988152"/>
              <a:gd name="connsiteY7" fmla="*/ 3429002 h 6897330"/>
              <a:gd name="connsiteX8" fmla="*/ 68826 w 5988152"/>
              <a:gd name="connsiteY8" fmla="*/ 1 h 6897330"/>
              <a:gd name="connsiteX0" fmla="*/ 68826 w 5988152"/>
              <a:gd name="connsiteY0" fmla="*/ 1 h 6897330"/>
              <a:gd name="connsiteX1" fmla="*/ 3277657 w 5988152"/>
              <a:gd name="connsiteY1" fmla="*/ 0 h 6897330"/>
              <a:gd name="connsiteX2" fmla="*/ 5368719 w 5988152"/>
              <a:gd name="connsiteY2" fmla="*/ 2054943 h 6897330"/>
              <a:gd name="connsiteX3" fmla="*/ 5988152 w 5988152"/>
              <a:gd name="connsiteY3" fmla="*/ 3451124 h 6897330"/>
              <a:gd name="connsiteX4" fmla="*/ 5181907 w 5988152"/>
              <a:gd name="connsiteY4" fmla="*/ 4975124 h 6897330"/>
              <a:gd name="connsiteX5" fmla="*/ 3336650 w 5988152"/>
              <a:gd name="connsiteY5" fmla="*/ 6897330 h 6897330"/>
              <a:gd name="connsiteX6" fmla="*/ 0 w 5988152"/>
              <a:gd name="connsiteY6" fmla="*/ 6887499 h 6897330"/>
              <a:gd name="connsiteX7" fmla="*/ 3457748 w 5988152"/>
              <a:gd name="connsiteY7" fmla="*/ 3429002 h 6897330"/>
              <a:gd name="connsiteX8" fmla="*/ 68826 w 5988152"/>
              <a:gd name="connsiteY8" fmla="*/ 1 h 6897330"/>
              <a:gd name="connsiteX0" fmla="*/ 68826 w 5988152"/>
              <a:gd name="connsiteY0" fmla="*/ 9834 h 6907163"/>
              <a:gd name="connsiteX1" fmla="*/ 3297321 w 5988152"/>
              <a:gd name="connsiteY1" fmla="*/ 0 h 6907163"/>
              <a:gd name="connsiteX2" fmla="*/ 5368719 w 5988152"/>
              <a:gd name="connsiteY2" fmla="*/ 2064776 h 6907163"/>
              <a:gd name="connsiteX3" fmla="*/ 5988152 w 5988152"/>
              <a:gd name="connsiteY3" fmla="*/ 3460957 h 6907163"/>
              <a:gd name="connsiteX4" fmla="*/ 5181907 w 5988152"/>
              <a:gd name="connsiteY4" fmla="*/ 4984957 h 6907163"/>
              <a:gd name="connsiteX5" fmla="*/ 3336650 w 5988152"/>
              <a:gd name="connsiteY5" fmla="*/ 6907163 h 6907163"/>
              <a:gd name="connsiteX6" fmla="*/ 0 w 5988152"/>
              <a:gd name="connsiteY6" fmla="*/ 6897332 h 6907163"/>
              <a:gd name="connsiteX7" fmla="*/ 3457748 w 5988152"/>
              <a:gd name="connsiteY7" fmla="*/ 3438835 h 6907163"/>
              <a:gd name="connsiteX8" fmla="*/ 68826 w 5988152"/>
              <a:gd name="connsiteY8" fmla="*/ 9834 h 6907163"/>
              <a:gd name="connsiteX0" fmla="*/ 29497 w 5988152"/>
              <a:gd name="connsiteY0" fmla="*/ 2 h 6907163"/>
              <a:gd name="connsiteX1" fmla="*/ 3297321 w 5988152"/>
              <a:gd name="connsiteY1" fmla="*/ 0 h 6907163"/>
              <a:gd name="connsiteX2" fmla="*/ 5368719 w 5988152"/>
              <a:gd name="connsiteY2" fmla="*/ 2064776 h 6907163"/>
              <a:gd name="connsiteX3" fmla="*/ 5988152 w 5988152"/>
              <a:gd name="connsiteY3" fmla="*/ 3460957 h 6907163"/>
              <a:gd name="connsiteX4" fmla="*/ 5181907 w 5988152"/>
              <a:gd name="connsiteY4" fmla="*/ 4984957 h 6907163"/>
              <a:gd name="connsiteX5" fmla="*/ 3336650 w 5988152"/>
              <a:gd name="connsiteY5" fmla="*/ 6907163 h 6907163"/>
              <a:gd name="connsiteX6" fmla="*/ 0 w 5988152"/>
              <a:gd name="connsiteY6" fmla="*/ 6897332 h 6907163"/>
              <a:gd name="connsiteX7" fmla="*/ 3457748 w 5988152"/>
              <a:gd name="connsiteY7" fmla="*/ 3438835 h 6907163"/>
              <a:gd name="connsiteX8" fmla="*/ 29497 w 5988152"/>
              <a:gd name="connsiteY8" fmla="*/ 2 h 690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88152" h="6907163">
                <a:moveTo>
                  <a:pt x="29497" y="2"/>
                </a:moveTo>
                <a:lnTo>
                  <a:pt x="3297321" y="0"/>
                </a:lnTo>
                <a:lnTo>
                  <a:pt x="5368719" y="2064776"/>
                </a:lnTo>
                <a:cubicBezTo>
                  <a:pt x="5555532" y="2284363"/>
                  <a:pt x="5958656" y="2631770"/>
                  <a:pt x="5988152" y="3460957"/>
                </a:cubicBezTo>
                <a:cubicBezTo>
                  <a:pt x="5896384" y="4185267"/>
                  <a:pt x="5716127" y="4388466"/>
                  <a:pt x="5181907" y="4984957"/>
                </a:cubicBezTo>
                <a:lnTo>
                  <a:pt x="3336650" y="6907163"/>
                </a:lnTo>
                <a:lnTo>
                  <a:pt x="0" y="6897332"/>
                </a:lnTo>
                <a:lnTo>
                  <a:pt x="3457748" y="3438835"/>
                </a:lnTo>
                <a:lnTo>
                  <a:pt x="29497" y="2"/>
                </a:lnTo>
                <a:close/>
              </a:path>
            </a:pathLst>
          </a:custGeom>
        </p:spPr>
        <p:txBody>
          <a:bodyPr rtlCol="0"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71232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35C4404-72A9-2745-A1B7-F0008387C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2679F5-36F9-0D45-BB97-9A214D022243}"/>
              </a:ext>
            </a:extLst>
          </p:cNvPr>
          <p:cNvSpPr/>
          <p:nvPr/>
        </p:nvSpPr>
        <p:spPr>
          <a:xfrm>
            <a:off x="5815013" y="1733550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579DBC6-611E-384B-AA33-72079197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B56B62-D687-0445-B458-08200F2CD8C2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1" y="2047875"/>
            <a:ext cx="10763250" cy="2495550"/>
          </a:xfrm>
        </p:spPr>
        <p:txBody>
          <a:bodyPr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0D69612-00A8-9A41-BE45-AD8D9AE40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142B1E9F-63E1-9644-8172-3F6AC64BB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482B79F-8F4C-A04B-BE98-21CE97FA2E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36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 w-Sub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240EFC3-B389-4C47-84E5-4880A528C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41F6A0-E102-CB48-89C3-7B755FD4763D}"/>
              </a:ext>
            </a:extLst>
          </p:cNvPr>
          <p:cNvSpPr/>
          <p:nvPr/>
        </p:nvSpPr>
        <p:spPr>
          <a:xfrm>
            <a:off x="5815013" y="3362325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F5326561-370A-C942-B96F-44FE88115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1E474D-14D8-8E47-9DCB-A63D25FC226C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1" y="1219199"/>
            <a:ext cx="10763250" cy="1876425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249276" y="3716632"/>
            <a:ext cx="7647200" cy="116016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26D5FB4-E61A-574C-91D3-3E2D8C5089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F35897D1-7F04-3348-950C-969DA83C98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90B8171-99F7-6147-928A-D3EA9BF729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0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City E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7804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4">
            <a:extLst>
              <a:ext uri="{FF2B5EF4-FFF2-40B4-BE49-F238E27FC236}">
                <a16:creationId xmlns:a16="http://schemas.microsoft.com/office/drawing/2014/main" id="{B8D1FC50-96A6-6343-9FEA-790DCE21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" y="652463"/>
            <a:ext cx="2030413" cy="29051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F8DC7E-DD12-EB49-8B8E-8E789EA03F87}"/>
              </a:ext>
            </a:extLst>
          </p:cNvPr>
          <p:cNvCxnSpPr>
            <a:cxnSpLocks/>
          </p:cNvCxnSpPr>
          <p:nvPr/>
        </p:nvCxnSpPr>
        <p:spPr>
          <a:xfrm>
            <a:off x="666750" y="122713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990726"/>
            <a:ext cx="6475625" cy="2833982"/>
          </a:xfrm>
        </p:spPr>
        <p:txBody>
          <a:bodyPr anchor="b"/>
          <a:lstStyle>
            <a:lvl1pPr algn="l">
              <a:defRPr sz="6000" b="1">
                <a:solidFill>
                  <a:srgbClr val="33333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527873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0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FBA752-FC68-E647-81EB-746DDC1EE942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A2503A-D13F-2E4F-8941-684A2AD9BF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Gre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89001D-A5D3-424C-AC1D-041A695D538E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flipH="1">
            <a:off x="8301805" y="3853403"/>
            <a:ext cx="3239830" cy="3004598"/>
          </a:xfrm>
          <a:custGeom>
            <a:avLst/>
            <a:gdLst>
              <a:gd name="connsiteX0" fmla="*/ 0 w 3192104"/>
              <a:gd name="connsiteY0" fmla="*/ 3239729 h 3239729"/>
              <a:gd name="connsiteX1" fmla="*/ 0 w 3192104"/>
              <a:gd name="connsiteY1" fmla="*/ 0 h 3239729"/>
              <a:gd name="connsiteX2" fmla="*/ 3192104 w 3192104"/>
              <a:gd name="connsiteY2" fmla="*/ 3239729 h 3239729"/>
              <a:gd name="connsiteX3" fmla="*/ 0 w 3192104"/>
              <a:gd name="connsiteY3" fmla="*/ 3239729 h 3239729"/>
              <a:gd name="connsiteX0" fmla="*/ 0 w 3192104"/>
              <a:gd name="connsiteY0" fmla="*/ 3035078 h 3035078"/>
              <a:gd name="connsiteX1" fmla="*/ 209006 w 3192104"/>
              <a:gd name="connsiteY1" fmla="*/ 0 h 3035078"/>
              <a:gd name="connsiteX2" fmla="*/ 3192104 w 3192104"/>
              <a:gd name="connsiteY2" fmla="*/ 3035078 h 3035078"/>
              <a:gd name="connsiteX3" fmla="*/ 0 w 3192104"/>
              <a:gd name="connsiteY3" fmla="*/ 3035078 h 3035078"/>
              <a:gd name="connsiteX0" fmla="*/ 0 w 3192104"/>
              <a:gd name="connsiteY0" fmla="*/ 3035078 h 3035078"/>
              <a:gd name="connsiteX1" fmla="*/ 209006 w 3192104"/>
              <a:gd name="connsiteY1" fmla="*/ 0 h 3035078"/>
              <a:gd name="connsiteX2" fmla="*/ 3192104 w 3192104"/>
              <a:gd name="connsiteY2" fmla="*/ 3035078 h 3035078"/>
              <a:gd name="connsiteX3" fmla="*/ 0 w 3192104"/>
              <a:gd name="connsiteY3" fmla="*/ 3035078 h 3035078"/>
              <a:gd name="connsiteX0" fmla="*/ 49066 w 3241170"/>
              <a:gd name="connsiteY0" fmla="*/ 3035078 h 3035078"/>
              <a:gd name="connsiteX1" fmla="*/ 258072 w 3241170"/>
              <a:gd name="connsiteY1" fmla="*/ 0 h 3035078"/>
              <a:gd name="connsiteX2" fmla="*/ 3241170 w 3241170"/>
              <a:gd name="connsiteY2" fmla="*/ 3035078 h 3035078"/>
              <a:gd name="connsiteX3" fmla="*/ 49066 w 3241170"/>
              <a:gd name="connsiteY3" fmla="*/ 3035078 h 3035078"/>
              <a:gd name="connsiteX0" fmla="*/ 47726 w 3239830"/>
              <a:gd name="connsiteY0" fmla="*/ 3004598 h 3004598"/>
              <a:gd name="connsiteX1" fmla="*/ 261086 w 3239830"/>
              <a:gd name="connsiteY1" fmla="*/ 0 h 3004598"/>
              <a:gd name="connsiteX2" fmla="*/ 3239830 w 3239830"/>
              <a:gd name="connsiteY2" fmla="*/ 3004598 h 3004598"/>
              <a:gd name="connsiteX3" fmla="*/ 47726 w 3239830"/>
              <a:gd name="connsiteY3" fmla="*/ 3004598 h 300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9830" h="3004598">
                <a:moveTo>
                  <a:pt x="47726" y="3004598"/>
                </a:moveTo>
                <a:cubicBezTo>
                  <a:pt x="-26297" y="2445751"/>
                  <a:pt x="-52423" y="1207636"/>
                  <a:pt x="261086" y="0"/>
                </a:cubicBezTo>
                <a:lnTo>
                  <a:pt x="3239830" y="3004598"/>
                </a:lnTo>
                <a:lnTo>
                  <a:pt x="47726" y="3004598"/>
                </a:lnTo>
                <a:close/>
              </a:path>
            </a:pathLst>
          </a:custGeom>
        </p:spPr>
        <p:txBody>
          <a:bodyPr rtlCol="0"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2A5051-57CB-D542-B99B-0D04097277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9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F229923-3A05-2A4F-8028-327C177F8637}"/>
              </a:ext>
            </a:extLst>
          </p:cNvPr>
          <p:cNvGrpSpPr/>
          <p:nvPr/>
        </p:nvGrpSpPr>
        <p:grpSpPr>
          <a:xfrm>
            <a:off x="672442" y="488835"/>
            <a:ext cx="2154734" cy="238118"/>
            <a:chOff x="1169102" y="2039490"/>
            <a:chExt cx="7663768" cy="846917"/>
          </a:xfrm>
          <a:solidFill>
            <a:schemeClr val="bg1"/>
          </a:solidFill>
        </p:grpSpPr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2526D48F-0758-1E4C-B5A9-76D13E2D7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9102" y="2238361"/>
              <a:ext cx="979797" cy="587878"/>
            </a:xfrm>
            <a:prstGeom prst="rect">
              <a:avLst/>
            </a:prstGeom>
          </p:spPr>
        </p:pic>
        <p:pic>
          <p:nvPicPr>
            <p:cNvPr id="8" name="Graphic 9">
              <a:extLst>
                <a:ext uri="{FF2B5EF4-FFF2-40B4-BE49-F238E27FC236}">
                  <a16:creationId xmlns:a16="http://schemas.microsoft.com/office/drawing/2014/main" id="{678E6632-4639-6E40-BBA1-08E307FE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0920" y="2167889"/>
              <a:ext cx="783838" cy="718518"/>
            </a:xfrm>
            <a:prstGeom prst="rect">
              <a:avLst/>
            </a:prstGeom>
          </p:spPr>
        </p:pic>
        <p:pic>
          <p:nvPicPr>
            <p:cNvPr id="9" name="Graphic 10">
              <a:extLst>
                <a:ext uri="{FF2B5EF4-FFF2-40B4-BE49-F238E27FC236}">
                  <a16:creationId xmlns:a16="http://schemas.microsoft.com/office/drawing/2014/main" id="{C6281113-8E10-C848-B36A-373EC289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9431" y="2039490"/>
              <a:ext cx="674971" cy="783837"/>
            </a:xfrm>
            <a:prstGeom prst="rect">
              <a:avLst/>
            </a:prstGeom>
          </p:spPr>
        </p:pic>
        <p:pic>
          <p:nvPicPr>
            <p:cNvPr id="10" name="Graphic 11">
              <a:extLst>
                <a:ext uri="{FF2B5EF4-FFF2-40B4-BE49-F238E27FC236}">
                  <a16:creationId xmlns:a16="http://schemas.microsoft.com/office/drawing/2014/main" id="{6650CC91-E16B-FA41-97D4-9CA2384D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3713" y="2049644"/>
              <a:ext cx="849157" cy="827383"/>
            </a:xfrm>
            <a:prstGeom prst="rect">
              <a:avLst/>
            </a:prstGeom>
          </p:spPr>
        </p:pic>
        <p:pic>
          <p:nvPicPr>
            <p:cNvPr id="11" name="Graphic 12">
              <a:extLst>
                <a:ext uri="{FF2B5EF4-FFF2-40B4-BE49-F238E27FC236}">
                  <a16:creationId xmlns:a16="http://schemas.microsoft.com/office/drawing/2014/main" id="{EB3480C3-60CE-C946-9E89-EB2B7BE0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68604" y="2122503"/>
              <a:ext cx="849157" cy="7402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744" y="585538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1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265BB8-3CC4-D24C-9A80-A0DCEA34D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32166-CD09-6C47-9170-C0E551CAC873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251A6A-9906-0846-A0AE-A84C2CB71F53}"/>
              </a:ext>
            </a:extLst>
          </p:cNvPr>
          <p:cNvSpPr/>
          <p:nvPr/>
        </p:nvSpPr>
        <p:spPr>
          <a:xfrm>
            <a:off x="781050" y="0"/>
            <a:ext cx="561975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19CC3A0E-059E-2348-8EB8-801EB3FD366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387475"/>
            <a:ext cx="1105852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B2BC9-D147-EE4E-A68D-31E4DEFB3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A86B90-A6A0-EE42-BC9A-4B49D8805F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F0B1224-DAF3-BF42-ADA2-342CA6A9BEE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02E737C-7032-7B45-9176-1933D43D2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8DEB5-28F2-9E4C-A8D5-2AE84B94F30F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482725"/>
            <a:ext cx="485775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725" y="1482725"/>
            <a:ext cx="52578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9BD169-C8AF-4D4E-9A58-1FB2D26B4E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B2419100-B348-6C46-A05D-815961EF68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3A901C-CEC7-784A-B8DC-2B648C7F2D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DA66F2CF-2F42-5248-9C10-6405D62601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D352EF0B-6323-DC4A-96F2-9F8D230E2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AD2150-CC17-0841-8FA6-F620F8E136E1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237975-F5FC-224D-93D4-1BD687D25C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A1949909-090E-7F47-8180-F1C1AE5B46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B43F62-D041-A34A-8BBA-6307FF5E16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-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C92F021B-3E8B-7C4F-B75C-5349E20231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8574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D57D823-8F3B-8244-A2A2-F82A32281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EA322BF-5589-0A40-981A-CA01D0A8B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2FFEC-18CB-E645-960D-8EDDDC516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333333"/>
                </a:solidFill>
                <a:latin typeface="+mn-lt"/>
              </a:defRPr>
            </a:lvl1pPr>
          </a:lstStyle>
          <a:p>
            <a:pPr>
              <a:defRPr/>
            </a:pPr>
            <a:fld id="{A8C65966-93CC-F24E-90A5-02507490D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635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616062"/>
        </a:buClr>
        <a:buFont typeface="Arial" panose="020B0604020202020204" pitchFamily="34" charset="0"/>
        <a:buChar char="•"/>
        <a:defRPr sz="2400" kern="1200">
          <a:solidFill>
            <a:srgbClr val="616062"/>
          </a:solidFill>
          <a:latin typeface="+mn-lt"/>
          <a:ea typeface="+mn-ea"/>
          <a:cs typeface="+mn-cs"/>
        </a:defRPr>
      </a:lvl2pPr>
      <a:lvl3pPr marL="804863" indent="-1698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616062"/>
          </a:solidFill>
          <a:latin typeface="+mn-lt"/>
          <a:ea typeface="+mn-ea"/>
          <a:cs typeface="+mn-cs"/>
        </a:defRPr>
      </a:lvl3pPr>
      <a:lvl4pPr marL="1146175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4pPr>
      <a:lvl5pPr marL="1430338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what-is/data-mart/" TargetMode="External"/><Relationship Id="rId2" Type="http://schemas.openxmlformats.org/officeDocument/2006/relationships/hyperlink" Target="https://aws.amazon.com/data-warehouse/#:~:text=A%20data%20warehouse%20is%20a,typically%20on%20a%20regular%20cadence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utorialspoint.com/dwh/dwh_tutorial.pdf" TargetMode="External"/><Relationship Id="rId4" Type="http://schemas.openxmlformats.org/officeDocument/2006/relationships/hyperlink" Target="https://docs.aws.amazon.com/lake-formation/latest/dg/what-is-lake-formation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D7FAE3D1-8105-1047-AEEC-4078A8E98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1850" y="1685925"/>
            <a:ext cx="6092825" cy="1990725"/>
          </a:xfrm>
        </p:spPr>
        <p:txBody>
          <a:bodyPr wrap="square" anchor="b">
            <a:normAutofit/>
          </a:bodyPr>
          <a:lstStyle/>
          <a:p>
            <a:r>
              <a:rPr lang="en-US" altLang="en-US"/>
              <a:t>Data Stores</a:t>
            </a:r>
          </a:p>
        </p:txBody>
      </p:sp>
      <p:sp>
        <p:nvSpPr>
          <p:cNvPr id="23558" name="Text Placeholder 2">
            <a:extLst>
              <a:ext uri="{FF2B5EF4-FFF2-40B4-BE49-F238E27FC236}">
                <a16:creationId xmlns:a16="http://schemas.microsoft.com/office/drawing/2014/main" id="{87EBB76B-7BCB-B90A-886B-CE9BE35F0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525" y="3922714"/>
            <a:ext cx="6083300" cy="792162"/>
          </a:xfrm>
        </p:spPr>
        <p:txBody>
          <a:bodyPr/>
          <a:lstStyle/>
          <a:p>
            <a:endParaRPr lang="en-US"/>
          </a:p>
        </p:txBody>
      </p:sp>
      <p:sp>
        <p:nvSpPr>
          <p:cNvPr id="23560" name="Picture Placeholder 3">
            <a:extLst>
              <a:ext uri="{FF2B5EF4-FFF2-40B4-BE49-F238E27FC236}">
                <a16:creationId xmlns:a16="http://schemas.microsoft.com/office/drawing/2014/main" id="{B56180F7-1381-3E69-42BB-9A2D6E46CB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17035" y="-9834"/>
            <a:ext cx="5988152" cy="6907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02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1CCA-0BC2-1C20-715E-E3D333A7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Lake Zones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0F51BE-2946-2543-4B38-6D00EA1B9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59460"/>
              </p:ext>
            </p:extLst>
          </p:nvPr>
        </p:nvGraphicFramePr>
        <p:xfrm>
          <a:off x="695326" y="1387474"/>
          <a:ext cx="5937724" cy="4949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F7F33-6D91-F094-8E3C-9DF72CA24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F12AE-55BB-387E-D03C-F15F27EC0552}"/>
              </a:ext>
            </a:extLst>
          </p:cNvPr>
          <p:cNvSpPr txBox="1"/>
          <p:nvPr/>
        </p:nvSpPr>
        <p:spPr>
          <a:xfrm>
            <a:off x="4356484" y="1489769"/>
            <a:ext cx="6936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/>
              <a:t>Experimental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/>
              <a:t>A sandbox where data scientists can combine multiple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4EC9E-A95A-1E48-C402-0F693385EE95}"/>
              </a:ext>
            </a:extLst>
          </p:cNvPr>
          <p:cNvSpPr txBox="1"/>
          <p:nvPr/>
        </p:nvSpPr>
        <p:spPr>
          <a:xfrm>
            <a:off x="4775784" y="2309136"/>
            <a:ext cx="60979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b="1"/>
              <a:t>Production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b="1"/>
              <a:t>Easy access point for consumers that includes business logic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5CEBB-A711-4C79-5C81-C67D824C387A}"/>
              </a:ext>
            </a:extLst>
          </p:cNvPr>
          <p:cNvSpPr txBox="1"/>
          <p:nvPr/>
        </p:nvSpPr>
        <p:spPr>
          <a:xfrm>
            <a:off x="5398696" y="3429000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b="1"/>
              <a:t>Curated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b="1"/>
              <a:t>Transformed into consumable datasets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FB235-3F07-F1B1-A91C-390DD5A55A01}"/>
              </a:ext>
            </a:extLst>
          </p:cNvPr>
          <p:cNvSpPr txBox="1"/>
          <p:nvPr/>
        </p:nvSpPr>
        <p:spPr>
          <a:xfrm>
            <a:off x="6094022" y="4438187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/>
              <a:t>Staging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/>
              <a:t>First step to refinement by adding basic 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707048-029B-9088-4F84-268C3AF2A2C5}"/>
              </a:ext>
            </a:extLst>
          </p:cNvPr>
          <p:cNvSpPr txBox="1"/>
          <p:nvPr/>
        </p:nvSpPr>
        <p:spPr>
          <a:xfrm>
            <a:off x="6633050" y="5387743"/>
            <a:ext cx="6359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b="1"/>
              <a:t>Landing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b="1"/>
              <a:t>Raw in original state</a:t>
            </a:r>
          </a:p>
        </p:txBody>
      </p:sp>
    </p:spTree>
    <p:extLst>
      <p:ext uri="{BB962C8B-B14F-4D97-AF65-F5344CB8AC3E}">
        <p14:creationId xmlns:p14="http://schemas.microsoft.com/office/powerpoint/2010/main" val="157858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CE44-A71C-60F6-0625-08DF1830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Folder Structure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05CD4-00B6-67CD-DCF1-9067C1586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387475"/>
            <a:ext cx="5147335" cy="4351338"/>
          </a:xfrm>
        </p:spPr>
        <p:txBody>
          <a:bodyPr/>
          <a:lstStyle/>
          <a:p>
            <a:r>
              <a:rPr lang="en-US"/>
              <a:t>Simple</a:t>
            </a:r>
          </a:p>
          <a:p>
            <a:pPr lvl="1"/>
            <a:r>
              <a:rPr lang="en-US"/>
              <a:t>Human readable </a:t>
            </a:r>
          </a:p>
          <a:p>
            <a:pPr lvl="1"/>
            <a:r>
              <a:rPr lang="en-US"/>
              <a:t>Self Documenting</a:t>
            </a:r>
          </a:p>
          <a:p>
            <a:r>
              <a:rPr lang="en-US"/>
              <a:t>Appropriately Granular</a:t>
            </a:r>
          </a:p>
          <a:p>
            <a:pPr lvl="1"/>
            <a:r>
              <a:rPr lang="en-US"/>
              <a:t>Effective Permissions</a:t>
            </a:r>
          </a:p>
          <a:p>
            <a:pPr lvl="1"/>
            <a:r>
              <a:rPr lang="en-US"/>
              <a:t>No maintenance overhead</a:t>
            </a:r>
          </a:p>
          <a:p>
            <a:r>
              <a:rPr lang="en-US"/>
              <a:t>Thoughtful Partitioning</a:t>
            </a:r>
          </a:p>
          <a:p>
            <a:pPr lvl="1"/>
            <a:r>
              <a:rPr lang="en-US"/>
              <a:t>Align with purpose of zone</a:t>
            </a:r>
          </a:p>
          <a:p>
            <a:r>
              <a:rPr lang="en-US"/>
              <a:t>Group Similar Items</a:t>
            </a:r>
          </a:p>
          <a:p>
            <a:pPr lvl="1"/>
            <a:r>
              <a:rPr lang="en-US"/>
              <a:t>Same schema and file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B5E58-D7DB-0989-5FA1-89D3A539A4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7059AAA-1109-E6AB-3759-2CC52783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976" y="1130747"/>
            <a:ext cx="6026942" cy="502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8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8139-E097-9DE4-7FDB-8E76D904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F80E-0848-D013-2DC0-2257938AA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>
                <a:solidFill>
                  <a:srgbClr val="16191F"/>
                </a:solidFill>
                <a:effectLst/>
                <a:latin typeface="Amazon Ember"/>
              </a:rPr>
              <a:t>Data catalog centralized metadata repository for all your data assets across various data sources. </a:t>
            </a:r>
          </a:p>
          <a:p>
            <a:r>
              <a:rPr lang="en-IN" b="0" i="0">
                <a:solidFill>
                  <a:srgbClr val="16191F"/>
                </a:solidFill>
                <a:effectLst/>
                <a:latin typeface="Amazon Ember"/>
              </a:rPr>
              <a:t>It provides a unified interface to store and query information about data formats, schemas, and sources.</a:t>
            </a:r>
          </a:p>
          <a:p>
            <a:r>
              <a:rPr lang="en-IN">
                <a:solidFill>
                  <a:srgbClr val="16191F"/>
                </a:solidFill>
                <a:latin typeface="Amazon Ember"/>
              </a:rPr>
              <a:t>Data Catalog Services:</a:t>
            </a:r>
          </a:p>
          <a:p>
            <a:pPr lvl="1"/>
            <a:r>
              <a:rPr lang="en-US"/>
              <a:t>AWS Glue Data Catalog</a:t>
            </a:r>
          </a:p>
          <a:p>
            <a:pPr lvl="1"/>
            <a:r>
              <a:rPr lang="en-US"/>
              <a:t>Hive Metastore</a:t>
            </a:r>
          </a:p>
          <a:p>
            <a:pPr lvl="1"/>
            <a:r>
              <a:rPr lang="en-US"/>
              <a:t>Google Cloud Data Catalog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26BA-91FE-EF7C-4FE0-9B38744D12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5" descr="A purple line drawing of a paper with a funnel&#10;&#10;Description automatically generated">
            <a:extLst>
              <a:ext uri="{FF2B5EF4-FFF2-40B4-BE49-F238E27FC236}">
                <a16:creationId xmlns:a16="http://schemas.microsoft.com/office/drawing/2014/main" id="{A86C6463-F329-AA8A-B442-6F9886F72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83" y="329150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13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E0A4-1944-046D-669B-353A9C21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Accessing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5E985-6210-7A1C-64A0-CEB3E284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cs typeface="Arial"/>
              </a:rPr>
              <a:t>What's next after creating the data </a:t>
            </a:r>
            <a:r>
              <a:rPr lang="en-GB" err="1">
                <a:cs typeface="Arial"/>
              </a:rPr>
              <a:t>catalog</a:t>
            </a:r>
            <a:r>
              <a:rPr lang="en-GB">
                <a:cs typeface="Arial"/>
              </a:rPr>
              <a:t> ?</a:t>
            </a:r>
          </a:p>
          <a:p>
            <a:r>
              <a:rPr lang="en-GB">
                <a:cs typeface="Arial"/>
              </a:rPr>
              <a:t>There are many cloud services that offer querying the files in data lake by using the data </a:t>
            </a:r>
            <a:r>
              <a:rPr lang="en-GB" err="1">
                <a:cs typeface="Arial"/>
              </a:rPr>
              <a:t>catalog</a:t>
            </a:r>
            <a:endParaRPr lang="en-GB">
              <a:cs typeface="Arial"/>
            </a:endParaRPr>
          </a:p>
          <a:p>
            <a:pPr>
              <a:buClr>
                <a:srgbClr val="007EB8"/>
              </a:buClr>
            </a:pPr>
            <a:r>
              <a:rPr lang="en-GB">
                <a:cs typeface="Arial"/>
              </a:rPr>
              <a:t>SQL:</a:t>
            </a:r>
          </a:p>
          <a:p>
            <a:pPr lvl="1"/>
            <a:r>
              <a:rPr lang="en-GB">
                <a:cs typeface="Arial"/>
              </a:rPr>
              <a:t>Athena</a:t>
            </a:r>
          </a:p>
          <a:p>
            <a:pPr lvl="1"/>
            <a:r>
              <a:rPr lang="en-GB">
                <a:cs typeface="Arial"/>
              </a:rPr>
              <a:t>S3 Select</a:t>
            </a:r>
          </a:p>
          <a:p>
            <a:pPr lvl="1"/>
            <a:r>
              <a:rPr lang="en-GB">
                <a:cs typeface="Arial"/>
              </a:rPr>
              <a:t>Redshift Spectrum</a:t>
            </a:r>
          </a:p>
          <a:p>
            <a:pPr>
              <a:buClr>
                <a:srgbClr val="007EB8"/>
              </a:buClr>
            </a:pPr>
            <a:r>
              <a:rPr lang="en-GB">
                <a:cs typeface="Arial"/>
              </a:rPr>
              <a:t>Code</a:t>
            </a:r>
          </a:p>
          <a:p>
            <a:pPr lvl="1"/>
            <a:r>
              <a:rPr lang="en-GB">
                <a:cs typeface="Arial"/>
              </a:rPr>
              <a:t>AWS Glue -&gt; Python / Spark</a:t>
            </a:r>
            <a:endParaRPr lang="en-GB">
              <a:solidFill>
                <a:srgbClr val="333333"/>
              </a:solidFill>
              <a:cs typeface="Arial" panose="020B0604020202020204"/>
            </a:endParaRPr>
          </a:p>
          <a:p>
            <a:pPr lvl="1"/>
            <a:r>
              <a:rPr lang="en-GB">
                <a:cs typeface="Arial" panose="020B0604020202020204"/>
              </a:rPr>
              <a:t>AWS SDK</a:t>
            </a:r>
          </a:p>
          <a:p>
            <a:pPr lvl="1"/>
            <a:endParaRPr lang="en-GB">
              <a:cs typeface="Arial" panose="020B060402020202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A0081-4499-AA3C-0BFA-058228AA9C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5" descr="A logo of a company&#10;&#10;Description automatically generated">
            <a:extLst>
              <a:ext uri="{FF2B5EF4-FFF2-40B4-BE49-F238E27FC236}">
                <a16:creationId xmlns:a16="http://schemas.microsoft.com/office/drawing/2014/main" id="{B7580A29-F08F-0095-AD7A-AED5DB355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65" y="2472813"/>
            <a:ext cx="2381250" cy="1676400"/>
          </a:xfrm>
          <a:prstGeom prst="rect">
            <a:avLst/>
          </a:prstGeom>
        </p:spPr>
      </p:pic>
      <p:pic>
        <p:nvPicPr>
          <p:cNvPr id="6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CDA7B755-B61C-CA61-1E35-D698D42B8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662" y="3490452"/>
            <a:ext cx="1543050" cy="1981200"/>
          </a:xfrm>
          <a:prstGeom prst="rect">
            <a:avLst/>
          </a:prstGeom>
        </p:spPr>
      </p:pic>
      <p:pic>
        <p:nvPicPr>
          <p:cNvPr id="7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AF131F54-8D7E-013D-9F27-5457E72D4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132" y="4167034"/>
            <a:ext cx="2105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1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E8BB-8743-9DC0-1F8D-5B0B6CAB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Data Lake - Frameworks</a:t>
            </a:r>
            <a:endParaRPr lang="en-GB"/>
          </a:p>
        </p:txBody>
      </p:sp>
      <p:pic>
        <p:nvPicPr>
          <p:cNvPr id="5" name="Picture 5" descr="A blue triangle with black text&#10;&#10;Description automatically generated">
            <a:extLst>
              <a:ext uri="{FF2B5EF4-FFF2-40B4-BE49-F238E27FC236}">
                <a16:creationId xmlns:a16="http://schemas.microsoft.com/office/drawing/2014/main" id="{94306B46-C8A7-59A8-2545-D3FA35558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3305" y="1255846"/>
            <a:ext cx="2265294" cy="18495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397CC-C4F3-DB21-129F-44DAAF5CE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6" descr="A logo with blue letters and arrows&#10;&#10;Description automatically generated">
            <a:extLst>
              <a:ext uri="{FF2B5EF4-FFF2-40B4-BE49-F238E27FC236}">
                <a16:creationId xmlns:a16="http://schemas.microsoft.com/office/drawing/2014/main" id="{D989DEC6-4A85-B8BE-157D-9E55AD9C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139" y="4161427"/>
            <a:ext cx="2743200" cy="1439580"/>
          </a:xfrm>
          <a:prstGeom prst="rect">
            <a:avLst/>
          </a:prstGeom>
        </p:spPr>
      </p:pic>
      <p:pic>
        <p:nvPicPr>
          <p:cNvPr id="7" name="Picture 7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98FEB575-871A-BDC6-169C-E9B6FEC11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00" y="4535065"/>
            <a:ext cx="2743200" cy="747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0C7EA6-50F5-4394-E305-867F3FA0DC66}"/>
              </a:ext>
            </a:extLst>
          </p:cNvPr>
          <p:cNvSpPr txBox="1"/>
          <p:nvPr/>
        </p:nvSpPr>
        <p:spPr>
          <a:xfrm>
            <a:off x="607391" y="1446695"/>
            <a:ext cx="508344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GB">
                <a:solidFill>
                  <a:srgbClr val="3C3C3B"/>
                </a:solidFill>
                <a:latin typeface="Arial"/>
                <a:cs typeface="Arial"/>
              </a:rPr>
              <a:t>ACID transactions</a:t>
            </a:r>
            <a:endParaRPr lang="en-GB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AutoNum type="arabicParenR"/>
            </a:pPr>
            <a:r>
              <a:rPr lang="en-GB">
                <a:solidFill>
                  <a:srgbClr val="3C3C3B"/>
                </a:solidFill>
                <a:latin typeface="Arial"/>
                <a:cs typeface="Arial"/>
              </a:rPr>
              <a:t>Scalable metadata handling</a:t>
            </a:r>
            <a:endParaRPr lang="en-GB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AutoNum type="arabicParenR"/>
            </a:pPr>
            <a:r>
              <a:rPr lang="en-GB">
                <a:solidFill>
                  <a:srgbClr val="3C3C3B"/>
                </a:solidFill>
                <a:latin typeface="Arial"/>
                <a:cs typeface="Arial"/>
              </a:rPr>
              <a:t>Change data feeds</a:t>
            </a:r>
            <a:endParaRPr lang="en-GB">
              <a:latin typeface="Arial"/>
              <a:cs typeface="Arial"/>
            </a:endParaRPr>
          </a:p>
          <a:p>
            <a:pPr marL="342900" indent="-342900">
              <a:buAutoNum type="arabicParenR"/>
            </a:pPr>
            <a:r>
              <a:rPr lang="en-GB">
                <a:solidFill>
                  <a:srgbClr val="3C3C3B"/>
                </a:solidFill>
                <a:latin typeface="Arial"/>
                <a:cs typeface="Arial"/>
              </a:rPr>
              <a:t>Time travel (Data versioning)</a:t>
            </a:r>
            <a:endParaRPr lang="en-GB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AutoNum type="arabicParenR"/>
            </a:pPr>
            <a:r>
              <a:rPr lang="en-GB">
                <a:solidFill>
                  <a:srgbClr val="3C3C3B"/>
                </a:solidFill>
                <a:latin typeface="Arial"/>
                <a:cs typeface="Arial"/>
              </a:rPr>
              <a:t>Open format</a:t>
            </a:r>
            <a:endParaRPr lang="en-GB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AutoNum type="arabicParenR"/>
            </a:pPr>
            <a:r>
              <a:rPr lang="en-GB">
                <a:solidFill>
                  <a:srgbClr val="3C3C3B"/>
                </a:solidFill>
                <a:latin typeface="Arial"/>
                <a:cs typeface="Arial"/>
              </a:rPr>
              <a:t>Unified batch and streaming source and sink</a:t>
            </a:r>
            <a:endParaRPr lang="en-GB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AutoNum type="arabicParenR"/>
            </a:pPr>
            <a:r>
              <a:rPr lang="en-GB">
                <a:solidFill>
                  <a:srgbClr val="3C3C3B"/>
                </a:solidFill>
                <a:latin typeface="Arial"/>
                <a:cs typeface="Arial"/>
              </a:rPr>
              <a:t>Schema enforcement</a:t>
            </a:r>
            <a:endParaRPr lang="en-GB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AutoNum type="arabicParenR"/>
            </a:pPr>
            <a:r>
              <a:rPr lang="en-GB">
                <a:solidFill>
                  <a:srgbClr val="3C3C3B"/>
                </a:solidFill>
                <a:latin typeface="Arial"/>
                <a:cs typeface="Arial"/>
              </a:rPr>
              <a:t>Schema evolution</a:t>
            </a:r>
            <a:endParaRPr lang="en-GB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AutoNum type="arabicParenR"/>
            </a:pPr>
            <a:r>
              <a:rPr lang="en-GB">
                <a:solidFill>
                  <a:srgbClr val="3C3C3B"/>
                </a:solidFill>
                <a:latin typeface="Arial"/>
                <a:cs typeface="Arial"/>
              </a:rPr>
              <a:t>Audit History</a:t>
            </a:r>
            <a:endParaRPr lang="en-GB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AutoNum type="arabicParenR"/>
            </a:pPr>
            <a:r>
              <a:rPr lang="en-GB">
                <a:solidFill>
                  <a:srgbClr val="3C3C3B"/>
                </a:solidFill>
                <a:latin typeface="Arial"/>
                <a:cs typeface="Arial"/>
              </a:rPr>
              <a:t>Updates and deletes</a:t>
            </a:r>
            <a:endParaRPr lang="en-GB">
              <a:latin typeface="Arial"/>
              <a:cs typeface="Arial"/>
            </a:endParaRPr>
          </a:p>
          <a:p>
            <a:endParaRPr lang="en-GB">
              <a:solidFill>
                <a:schemeClr val="accent5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815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D7FAE3D1-8105-1047-AEEC-4078A8E98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719" y="2212262"/>
            <a:ext cx="5913669" cy="2495550"/>
          </a:xfrm>
        </p:spPr>
        <p:txBody>
          <a:bodyPr wrap="square" anchor="ctr">
            <a:normAutofit/>
          </a:bodyPr>
          <a:lstStyle/>
          <a:p>
            <a:r>
              <a:rPr lang="en-US" altLang="en-US"/>
              <a:t>Data Warehouse</a:t>
            </a:r>
          </a:p>
        </p:txBody>
      </p:sp>
      <p:sp>
        <p:nvSpPr>
          <p:cNvPr id="23558" name="Picture Placeholder 2">
            <a:extLst>
              <a:ext uri="{FF2B5EF4-FFF2-40B4-BE49-F238E27FC236}">
                <a16:creationId xmlns:a16="http://schemas.microsoft.com/office/drawing/2014/main" id="{5EBC5CE0-783B-71B4-2F1A-C427E7D22E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6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E69B-422D-1D46-1C45-B5CA77B2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29C19-8C35-F950-ACE4-3A41C6AE2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IN" b="0" i="0">
                <a:solidFill>
                  <a:srgbClr val="232F3E"/>
                </a:solidFill>
                <a:effectLst/>
                <a:latin typeface="AmazonEmber"/>
              </a:rPr>
              <a:t>A data warehouse is a central repository of information that can be </a:t>
            </a:r>
            <a:r>
              <a:rPr lang="en-IN" b="0" i="0" err="1">
                <a:solidFill>
                  <a:srgbClr val="232F3E"/>
                </a:solidFill>
                <a:effectLst/>
                <a:latin typeface="AmazonEmber"/>
              </a:rPr>
              <a:t>analyzed</a:t>
            </a:r>
            <a:r>
              <a:rPr lang="en-IN" b="0" i="0">
                <a:solidFill>
                  <a:srgbClr val="232F3E"/>
                </a:solidFill>
                <a:effectLst/>
                <a:latin typeface="AmazonEmber"/>
              </a:rPr>
              <a:t> to make more informed decisions. 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DAAB1-878D-B4A7-480C-10149070B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170" name="Picture 2" descr="Amazon Redshift: Basic Introductory Guide - Analytics Vidhya">
            <a:extLst>
              <a:ext uri="{FF2B5EF4-FFF2-40B4-BE49-F238E27FC236}">
                <a16:creationId xmlns:a16="http://schemas.microsoft.com/office/drawing/2014/main" id="{9A057534-A677-3C95-2A2A-0C4D36C24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2634018"/>
            <a:ext cx="4144451" cy="205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WS Snowflake Data Warehousing | Metal Toad">
            <a:extLst>
              <a:ext uri="{FF2B5EF4-FFF2-40B4-BE49-F238E27FC236}">
                <a16:creationId xmlns:a16="http://schemas.microsoft.com/office/drawing/2014/main" id="{D11899D0-C521-0CFE-181A-D496AC1A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96" y="4633782"/>
            <a:ext cx="3286336" cy="188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Google BigQuery: A Tutorial for Marketers | CXL">
            <a:extLst>
              <a:ext uri="{FF2B5EF4-FFF2-40B4-BE49-F238E27FC236}">
                <a16:creationId xmlns:a16="http://schemas.microsoft.com/office/drawing/2014/main" id="{E28655D5-3A67-DE20-BF93-485B790E9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922" y="2419338"/>
            <a:ext cx="4407170" cy="248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5949EBFC-BDAD-84AD-DDAA-4666253E8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286" y="4197918"/>
            <a:ext cx="2026172" cy="202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71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6832-14E3-F6A5-068A-A1F40894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Warehouse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8B6FD-4FE6-1CC6-F664-8050E4FD8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35408"/>
            <a:ext cx="6492922" cy="3787183"/>
          </a:xfrm>
        </p:spPr>
        <p:txBody>
          <a:bodyPr/>
          <a:lstStyle/>
          <a:p>
            <a:pPr algn="l"/>
            <a:r>
              <a:rPr lang="en-IN" sz="2400" b="1">
                <a:solidFill>
                  <a:srgbClr val="51565E"/>
                </a:solidFill>
              </a:rPr>
              <a:t>F</a:t>
            </a:r>
            <a:r>
              <a:rPr lang="en-IN" sz="2400" b="1" i="0">
                <a:solidFill>
                  <a:srgbClr val="51565E"/>
                </a:solidFill>
                <a:effectLst/>
              </a:rPr>
              <a:t>act </a:t>
            </a:r>
            <a:r>
              <a:rPr lang="en-IN" sz="2400" b="1">
                <a:solidFill>
                  <a:srgbClr val="51565E"/>
                </a:solidFill>
              </a:rPr>
              <a:t>T</a:t>
            </a:r>
            <a:r>
              <a:rPr lang="en-IN" sz="2400" b="1" i="0">
                <a:solidFill>
                  <a:srgbClr val="51565E"/>
                </a:solidFill>
                <a:effectLst/>
              </a:rPr>
              <a:t>able </a:t>
            </a:r>
            <a:r>
              <a:rPr lang="en-IN" sz="2400">
                <a:solidFill>
                  <a:srgbClr val="51565E"/>
                </a:solidFill>
              </a:rPr>
              <a:t>-</a:t>
            </a:r>
            <a:r>
              <a:rPr lang="en-IN" sz="2400" b="0" i="0">
                <a:solidFill>
                  <a:srgbClr val="51565E"/>
                </a:solidFill>
                <a:effectLst/>
              </a:rPr>
              <a:t> a table that stores the measurements, metrics, or facts related to a business operation. </a:t>
            </a:r>
            <a:endParaRPr lang="en-IN" sz="2400">
              <a:solidFill>
                <a:srgbClr val="51565E"/>
              </a:solidFill>
            </a:endParaRPr>
          </a:p>
          <a:p>
            <a:pPr algn="l"/>
            <a:r>
              <a:rPr lang="en-IN" sz="2400" b="1" i="0">
                <a:solidFill>
                  <a:srgbClr val="51565E"/>
                </a:solidFill>
                <a:effectLst/>
              </a:rPr>
              <a:t>Dimension </a:t>
            </a:r>
            <a:r>
              <a:rPr lang="en-IN" sz="2400" b="1">
                <a:solidFill>
                  <a:srgbClr val="51565E"/>
                </a:solidFill>
              </a:rPr>
              <a:t>T</a:t>
            </a:r>
            <a:r>
              <a:rPr lang="en-IN" sz="2400" b="1" i="0">
                <a:solidFill>
                  <a:srgbClr val="51565E"/>
                </a:solidFill>
                <a:effectLst/>
              </a:rPr>
              <a:t>able </a:t>
            </a:r>
            <a:r>
              <a:rPr lang="en-IN" sz="2400" b="0" i="0">
                <a:solidFill>
                  <a:srgbClr val="51565E"/>
                </a:solidFill>
                <a:effectLst/>
              </a:rPr>
              <a:t>- descriptions of the objects in a fact table and provide information about dimensions such as values, characteristics, and keys. </a:t>
            </a:r>
            <a:endParaRPr lang="en-US" sz="2400"/>
          </a:p>
          <a:p>
            <a:r>
              <a:rPr lang="en-US" sz="2400"/>
              <a:t>Schema:</a:t>
            </a:r>
          </a:p>
          <a:p>
            <a:pPr lvl="1"/>
            <a:r>
              <a:rPr lang="en-US"/>
              <a:t>Star Schema</a:t>
            </a:r>
          </a:p>
          <a:p>
            <a:pPr lvl="1"/>
            <a:r>
              <a:rPr lang="en-US"/>
              <a:t>Snowflake Schema</a:t>
            </a:r>
          </a:p>
          <a:p>
            <a:pPr lvl="1"/>
            <a:r>
              <a:rPr lang="en-US"/>
              <a:t>Fact Constellation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EC52E-B52D-56E0-F44F-C36868F3B1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196" name="Picture 4" descr="Start Schema">
            <a:extLst>
              <a:ext uri="{FF2B5EF4-FFF2-40B4-BE49-F238E27FC236}">
                <a16:creationId xmlns:a16="http://schemas.microsoft.com/office/drawing/2014/main" id="{9CC305CE-D0FA-58CC-3587-D29E5CD5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2382861"/>
            <a:ext cx="5334000" cy="378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17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17FD1-94DA-A7AE-A5A3-ED2F64A87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 b="0"/>
              <a:t>Functions of Data Warehouse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3240A-FE9D-123D-12E2-55A0AEBE5B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/>
              <a:pPr>
                <a:spcAft>
                  <a:spcPts val="600"/>
                </a:spcAft>
                <a:defRPr/>
              </a:pPr>
              <a:t>18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D5E4036-EA0B-0CD6-EE20-3D9063C4D0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241907"/>
              </p:ext>
            </p:extLst>
          </p:nvPr>
        </p:nvGraphicFramePr>
        <p:xfrm>
          <a:off x="695325" y="1387475"/>
          <a:ext cx="110585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897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and data in a database or datalake, prepare the data, move selected data into a data warehouse, then perform reporting">
            <a:extLst>
              <a:ext uri="{FF2B5EF4-FFF2-40B4-BE49-F238E27FC236}">
                <a16:creationId xmlns:a16="http://schemas.microsoft.com/office/drawing/2014/main" id="{A8E44DDE-2DD3-7CBB-188C-8EBBB264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737" y="360955"/>
            <a:ext cx="11296650" cy="323837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8A405-4DC2-69E8-20B1-6AE88877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50" y="380716"/>
            <a:ext cx="3596611" cy="976313"/>
          </a:xfrm>
        </p:spPr>
        <p:txBody>
          <a:bodyPr wrap="square" anchor="ctr">
            <a:normAutofit/>
          </a:bodyPr>
          <a:lstStyle/>
          <a:p>
            <a:r>
              <a:rPr lang="en-US" sz="2400"/>
              <a:t>Data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B3E47-F4A5-56B9-CC40-CE234C3F0F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 smtClean="0"/>
              <a:pPr>
                <a:spcAft>
                  <a:spcPts val="600"/>
                </a:spcAft>
                <a:defRPr/>
              </a:pPr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3A729-81CF-8B90-AAC3-1895CC54C901}"/>
              </a:ext>
            </a:extLst>
          </p:cNvPr>
          <p:cNvSpPr txBox="1"/>
          <p:nvPr/>
        </p:nvSpPr>
        <p:spPr>
          <a:xfrm>
            <a:off x="8024884" y="3896352"/>
            <a:ext cx="3274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>
                <a:solidFill>
                  <a:srgbClr val="232F3E"/>
                </a:solidFill>
                <a:latin typeface="AmazonEmber"/>
              </a:rPr>
              <a:t>Targets:</a:t>
            </a:r>
          </a:p>
          <a:p>
            <a:pPr lvl="1"/>
            <a:r>
              <a:rPr lang="en-IN">
                <a:solidFill>
                  <a:srgbClr val="232F3E"/>
                </a:solidFill>
                <a:latin typeface="AmazonEmber"/>
              </a:rPr>
              <a:t>Business Intelligence Tools (Power BI, </a:t>
            </a:r>
            <a:r>
              <a:rPr lang="en-IN" err="1">
                <a:solidFill>
                  <a:srgbClr val="232F3E"/>
                </a:solidFill>
                <a:latin typeface="AmazonEmber"/>
              </a:rPr>
              <a:t>Quicksight</a:t>
            </a:r>
            <a:r>
              <a:rPr lang="en-IN">
                <a:solidFill>
                  <a:srgbClr val="232F3E"/>
                </a:solidFill>
                <a:latin typeface="AmazonEmber"/>
              </a:rPr>
              <a:t>)</a:t>
            </a:r>
            <a:r>
              <a:rPr lang="en-IN" b="0" i="0">
                <a:solidFill>
                  <a:srgbClr val="232F3E"/>
                </a:solidFill>
                <a:effectLst/>
                <a:latin typeface="AmazonEmber"/>
              </a:rPr>
              <a:t>, SQL clients, and other analytics applications..</a:t>
            </a:r>
          </a:p>
          <a:p>
            <a:pPr algn="l"/>
            <a:endParaRPr lang="en-US" err="1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3B84B-2445-2A33-BE86-4B53CA44DDB4}"/>
              </a:ext>
            </a:extLst>
          </p:cNvPr>
          <p:cNvSpPr txBox="1"/>
          <p:nvPr/>
        </p:nvSpPr>
        <p:spPr>
          <a:xfrm>
            <a:off x="800506" y="3896352"/>
            <a:ext cx="30593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>
                <a:solidFill>
                  <a:srgbClr val="232F3E"/>
                </a:solidFill>
                <a:latin typeface="AmazonEmber"/>
              </a:rPr>
              <a:t>Sources:</a:t>
            </a:r>
            <a:endParaRPr lang="en-IN" b="0" i="0">
              <a:solidFill>
                <a:srgbClr val="232F3E"/>
              </a:solidFill>
              <a:effectLst/>
              <a:latin typeface="AmazonEmber"/>
            </a:endParaRPr>
          </a:p>
          <a:p>
            <a:pPr lvl="1"/>
            <a:r>
              <a:rPr lang="en-IN" b="0" i="0">
                <a:solidFill>
                  <a:srgbClr val="232F3E"/>
                </a:solidFill>
                <a:effectLst/>
                <a:latin typeface="AmazonEmber"/>
              </a:rPr>
              <a:t>Data flows into a data warehouse from transactional systems, relational databases, and other sources, typically on a regular cadence. </a:t>
            </a:r>
          </a:p>
          <a:p>
            <a:pPr algn="l"/>
            <a:endParaRPr lang="en-US" err="1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57C79-DDE7-DAD8-69D4-94B704F14F5C}"/>
              </a:ext>
            </a:extLst>
          </p:cNvPr>
          <p:cNvSpPr txBox="1"/>
          <p:nvPr/>
        </p:nvSpPr>
        <p:spPr>
          <a:xfrm>
            <a:off x="4782047" y="3896352"/>
            <a:ext cx="28660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0" i="0">
                <a:solidFill>
                  <a:srgbClr val="232F3E"/>
                </a:solidFill>
                <a:effectLst/>
                <a:latin typeface="AmazonEmber"/>
              </a:rPr>
              <a:t>Users:</a:t>
            </a:r>
          </a:p>
          <a:p>
            <a:pPr lvl="1"/>
            <a:r>
              <a:rPr lang="en-IN" b="0" i="0">
                <a:solidFill>
                  <a:srgbClr val="232F3E"/>
                </a:solidFill>
                <a:effectLst/>
                <a:latin typeface="AmazonEmber"/>
              </a:rPr>
              <a:t>Business analysts, data engineers, data scientists, and decision makers</a:t>
            </a:r>
          </a:p>
          <a:p>
            <a:pPr algn="l"/>
            <a:endParaRPr lang="en-US" err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08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2">
            <a:extLst>
              <a:ext uri="{FF2B5EF4-FFF2-40B4-BE49-F238E27FC236}">
                <a16:creationId xmlns:a16="http://schemas.microsoft.com/office/drawing/2014/main" id="{C9F403D5-4939-4144-9525-16404EEB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 altLang="en-US"/>
              <a:t>Topics Covered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33730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2</a:t>
            </a:fld>
            <a:endParaRPr lang="en-US" altLang="en-US">
              <a:solidFill>
                <a:srgbClr val="333333"/>
              </a:solidFill>
            </a:endParaRPr>
          </a:p>
        </p:txBody>
      </p:sp>
      <p:graphicFrame>
        <p:nvGraphicFramePr>
          <p:cNvPr id="28677" name="Content Placeholder 1">
            <a:extLst>
              <a:ext uri="{FF2B5EF4-FFF2-40B4-BE49-F238E27FC236}">
                <a16:creationId xmlns:a16="http://schemas.microsoft.com/office/drawing/2014/main" id="{9D79B9A0-AC6E-9615-2E3E-DAEAF84024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254483"/>
              </p:ext>
            </p:extLst>
          </p:nvPr>
        </p:nvGraphicFramePr>
        <p:xfrm>
          <a:off x="695325" y="1387475"/>
          <a:ext cx="110585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1639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D7FAE3D1-8105-1047-AEEC-4078A8E98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719" y="2212262"/>
            <a:ext cx="5913669" cy="2495550"/>
          </a:xfrm>
        </p:spPr>
        <p:txBody>
          <a:bodyPr wrap="square" anchor="ctr">
            <a:normAutofit/>
          </a:bodyPr>
          <a:lstStyle/>
          <a:p>
            <a:r>
              <a:rPr lang="en-US" altLang="en-US"/>
              <a:t>Data Mart</a:t>
            </a:r>
          </a:p>
        </p:txBody>
      </p:sp>
      <p:sp>
        <p:nvSpPr>
          <p:cNvPr id="23558" name="Picture Placeholder 2">
            <a:extLst>
              <a:ext uri="{FF2B5EF4-FFF2-40B4-BE49-F238E27FC236}">
                <a16:creationId xmlns:a16="http://schemas.microsoft.com/office/drawing/2014/main" id="{5EBC5CE0-783B-71B4-2F1A-C427E7D22E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52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2">
            <a:extLst>
              <a:ext uri="{FF2B5EF4-FFF2-40B4-BE49-F238E27FC236}">
                <a16:creationId xmlns:a16="http://schemas.microsoft.com/office/drawing/2014/main" id="{C9F403D5-4939-4144-9525-16404EEB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>
              <a:solidFill>
                <a:srgbClr val="333333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557AB1-EDC8-8733-E555-47C7561B5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chemeClr val="tx1"/>
                </a:solidFill>
                <a:effectLst/>
                <a:latin typeface="Söhne"/>
              </a:rPr>
              <a:t>Data Mart is a subset of a data warehouse that focuses on a specific business area or department within an organization.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chemeClr val="tx1"/>
                </a:solidFill>
                <a:effectLst/>
                <a:latin typeface="Söhne"/>
              </a:rPr>
              <a:t>It is designed to provide a tailored view of data to meet the specific needs of a particular group of users.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chemeClr val="tx1"/>
                </a:solidFill>
                <a:effectLst/>
                <a:latin typeface="Söhne"/>
              </a:rPr>
              <a:t>Data Mart contains summarized and pre-aggregated data that enables faster analysis and decision-making.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88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2">
            <a:extLst>
              <a:ext uri="{FF2B5EF4-FFF2-40B4-BE49-F238E27FC236}">
                <a16:creationId xmlns:a16="http://schemas.microsoft.com/office/drawing/2014/main" id="{C9F403D5-4939-4144-9525-16404EEB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 altLang="en-US"/>
              <a:t>Types of Data Mart</a:t>
            </a:r>
            <a:endParaRPr lang="en-US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33730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22</a:t>
            </a:fld>
            <a:endParaRPr lang="en-US" altLang="en-US">
              <a:solidFill>
                <a:srgbClr val="333333"/>
              </a:solidFill>
            </a:endParaRPr>
          </a:p>
        </p:txBody>
      </p:sp>
      <p:graphicFrame>
        <p:nvGraphicFramePr>
          <p:cNvPr id="28677" name="Content Placeholder 1">
            <a:extLst>
              <a:ext uri="{FF2B5EF4-FFF2-40B4-BE49-F238E27FC236}">
                <a16:creationId xmlns:a16="http://schemas.microsoft.com/office/drawing/2014/main" id="{8EFE3152-F6E6-B79C-BA8F-6E9F48684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904977"/>
              </p:ext>
            </p:extLst>
          </p:nvPr>
        </p:nvGraphicFramePr>
        <p:xfrm>
          <a:off x="695325" y="1387475"/>
          <a:ext cx="110585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3371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38C4-4533-669A-A5CD-B44B1FD2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/>
              <a:t>Structure of Data Mart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0AC02-DD73-2E07-9ACF-48C430E991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/>
              <a:pPr>
                <a:spcAft>
                  <a:spcPts val="600"/>
                </a:spcAft>
                <a:defRPr/>
              </a:pPr>
              <a:t>23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78E1BDA-C0DA-58B7-A1D6-84FB5C64A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648436"/>
              </p:ext>
            </p:extLst>
          </p:nvPr>
        </p:nvGraphicFramePr>
        <p:xfrm>
          <a:off x="695325" y="1387475"/>
          <a:ext cx="110585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51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2">
            <a:extLst>
              <a:ext uri="{FF2B5EF4-FFF2-40B4-BE49-F238E27FC236}">
                <a16:creationId xmlns:a16="http://schemas.microsoft.com/office/drawing/2014/main" id="{C9F403D5-4939-4144-9525-16404EEB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 altLang="en-US" b="0"/>
              <a:t>Benefits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33730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24</a:t>
            </a:fld>
            <a:endParaRPr lang="en-US" altLang="en-US">
              <a:solidFill>
                <a:srgbClr val="333333"/>
              </a:solidFill>
            </a:endParaRPr>
          </a:p>
        </p:txBody>
      </p:sp>
      <p:graphicFrame>
        <p:nvGraphicFramePr>
          <p:cNvPr id="28677" name="Content Placeholder 2">
            <a:extLst>
              <a:ext uri="{FF2B5EF4-FFF2-40B4-BE49-F238E27FC236}">
                <a16:creationId xmlns:a16="http://schemas.microsoft.com/office/drawing/2014/main" id="{FB5C3128-3D50-2032-42A5-07D8E2203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580448"/>
              </p:ext>
            </p:extLst>
          </p:nvPr>
        </p:nvGraphicFramePr>
        <p:xfrm>
          <a:off x="695325" y="1387475"/>
          <a:ext cx="110585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797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2">
            <a:extLst>
              <a:ext uri="{FF2B5EF4-FFF2-40B4-BE49-F238E27FC236}">
                <a16:creationId xmlns:a16="http://schemas.microsoft.com/office/drawing/2014/main" id="{C9F403D5-4939-4144-9525-16404EEB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 altLang="en-US" b="0"/>
              <a:t>UseCases</a:t>
            </a:r>
            <a:endParaRPr lang="en-US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33730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25</a:t>
            </a:fld>
            <a:endParaRPr lang="en-US" altLang="en-US">
              <a:solidFill>
                <a:srgbClr val="333333"/>
              </a:solidFill>
            </a:endParaRPr>
          </a:p>
        </p:txBody>
      </p:sp>
      <p:graphicFrame>
        <p:nvGraphicFramePr>
          <p:cNvPr id="28678" name="Content Placeholder 2">
            <a:extLst>
              <a:ext uri="{FF2B5EF4-FFF2-40B4-BE49-F238E27FC236}">
                <a16:creationId xmlns:a16="http://schemas.microsoft.com/office/drawing/2014/main" id="{05D0AD72-5956-8F1A-D5CE-9D749E71B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073867"/>
              </p:ext>
            </p:extLst>
          </p:nvPr>
        </p:nvGraphicFramePr>
        <p:xfrm>
          <a:off x="695325" y="1387475"/>
          <a:ext cx="110585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4734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D7FAE3D1-8105-1047-AEEC-4078A8E98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719" y="2212262"/>
            <a:ext cx="5913669" cy="2495550"/>
          </a:xfrm>
        </p:spPr>
        <p:txBody>
          <a:bodyPr wrap="square" anchor="ctr">
            <a:normAutofit/>
          </a:bodyPr>
          <a:lstStyle/>
          <a:p>
            <a:r>
              <a:rPr lang="en-US" altLang="en-US"/>
              <a:t>Summary</a:t>
            </a:r>
            <a:endParaRPr lang="en-US"/>
          </a:p>
        </p:txBody>
      </p:sp>
      <p:sp>
        <p:nvSpPr>
          <p:cNvPr id="23558" name="Picture Placeholder 2">
            <a:extLst>
              <a:ext uri="{FF2B5EF4-FFF2-40B4-BE49-F238E27FC236}">
                <a16:creationId xmlns:a16="http://schemas.microsoft.com/office/drawing/2014/main" id="{5EBC5CE0-783B-71B4-2F1A-C427E7D22E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823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0" name="Title 1">
            <a:extLst>
              <a:ext uri="{FF2B5EF4-FFF2-40B4-BE49-F238E27FC236}">
                <a16:creationId xmlns:a16="http://schemas.microsoft.com/office/drawing/2014/main" id="{E0254C0F-7066-4252-715A-22477B76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/>
          <a:p>
            <a:r>
              <a:rPr lang="en-US">
                <a:cs typeface="Arial"/>
              </a:rPr>
              <a:t>Overview</a:t>
            </a:r>
          </a:p>
        </p:txBody>
      </p:sp>
      <p:pic>
        <p:nvPicPr>
          <p:cNvPr id="3" name="Picture 3" descr="A diagram of data processing&#10;&#10;Description automatically generated">
            <a:extLst>
              <a:ext uri="{FF2B5EF4-FFF2-40B4-BE49-F238E27FC236}">
                <a16:creationId xmlns:a16="http://schemas.microsoft.com/office/drawing/2014/main" id="{178526A2-75D1-8815-5F6E-2C12CD434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898" y="1387475"/>
            <a:ext cx="8659379" cy="4351338"/>
          </a:xfrm>
          <a:noFill/>
        </p:spPr>
      </p:pic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33730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27</a:t>
            </a:fld>
            <a:endParaRPr lang="en-US" altLang="en-US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85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D2346-4A32-F1EE-5107-6C6F37A8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References: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EF537-81ED-78BF-6FCA-4CBAB90EF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  <a:hlinkClick r:id="rId2"/>
              </a:rPr>
              <a:t>data-warehouse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data-mart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data-lake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5"/>
              </a:rPr>
              <a:t>data-warehouse-1</a:t>
            </a: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To – Do: </a:t>
            </a:r>
          </a:p>
          <a:p>
            <a:r>
              <a:rPr lang="en-US">
                <a:ea typeface="+mn-lt"/>
                <a:cs typeface="+mn-lt"/>
              </a:rPr>
              <a:t>Take a look into the documentations and come up with a draft of what is what based on your understanding and an example if possible (</a:t>
            </a:r>
            <a:r>
              <a:rPr lang="en-US" err="1">
                <a:ea typeface="+mn-lt"/>
                <a:cs typeface="+mn-lt"/>
              </a:rPr>
              <a:t>SuperMarket</a:t>
            </a:r>
            <a:r>
              <a:rPr lang="en-US">
                <a:ea typeface="+mn-lt"/>
                <a:cs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5276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2DB53F-C7AF-C5FF-88AE-66008191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47875"/>
            <a:ext cx="10763250" cy="2495550"/>
          </a:xfrm>
        </p:spPr>
        <p:txBody>
          <a:bodyPr/>
          <a:lstStyle/>
          <a:p>
            <a:r>
              <a:rPr lang="en-US">
                <a:cs typeface="Arial"/>
              </a:rPr>
              <a:t>Questions?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8F337-35D8-2AC6-7444-BC0F18253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/>
              <a:pPr>
                <a:spcAft>
                  <a:spcPts val="600"/>
                </a:spcAft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D7FAE3D1-8105-1047-AEEC-4078A8E98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719" y="2212262"/>
            <a:ext cx="5913669" cy="2495550"/>
          </a:xfrm>
        </p:spPr>
        <p:txBody>
          <a:bodyPr wrap="square" anchor="ctr">
            <a:normAutofit/>
          </a:bodyPr>
          <a:lstStyle/>
          <a:p>
            <a:r>
              <a:rPr lang="en-US" altLang="en-US"/>
              <a:t>Data Lake</a:t>
            </a:r>
          </a:p>
        </p:txBody>
      </p:sp>
      <p:sp>
        <p:nvSpPr>
          <p:cNvPr id="23558" name="Picture Placeholder 2">
            <a:extLst>
              <a:ext uri="{FF2B5EF4-FFF2-40B4-BE49-F238E27FC236}">
                <a16:creationId xmlns:a16="http://schemas.microsoft.com/office/drawing/2014/main" id="{5EBC5CE0-783B-71B4-2F1A-C427E7D22E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54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B2DB53F-C7AF-C5FF-88AE-66008191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219199"/>
            <a:ext cx="10763250" cy="1876425"/>
          </a:xfrm>
        </p:spPr>
        <p:txBody>
          <a:bodyPr wrap="square" anchor="b"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CCDC060-47F5-8B5D-C46D-44BBD15F8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9276" y="3716632"/>
            <a:ext cx="7647200" cy="116016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8F337-35D8-2AC6-7444-BC0F18253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/>
              <a:pPr>
                <a:spcAft>
                  <a:spcPts val="600"/>
                </a:spcAft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8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2">
            <a:extLst>
              <a:ext uri="{FF2B5EF4-FFF2-40B4-BE49-F238E27FC236}">
                <a16:creationId xmlns:a16="http://schemas.microsoft.com/office/drawing/2014/main" id="{C9F403D5-4939-4144-9525-16404EEB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Lake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solidFill>
                <a:srgbClr val="333333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C35590-7A39-980F-E408-9F6E1878C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387475"/>
            <a:ext cx="6431032" cy="4351338"/>
          </a:xfrm>
        </p:spPr>
        <p:txBody>
          <a:bodyPr/>
          <a:lstStyle/>
          <a:p>
            <a:r>
              <a:rPr lang="en-IN" b="0" i="0">
                <a:solidFill>
                  <a:srgbClr val="333333"/>
                </a:solidFill>
                <a:effectLst/>
                <a:latin typeface="AmazonEmberLight"/>
              </a:rPr>
              <a:t>A data lake is a centralized repository that allows you to store all your structured and unstructured data at any scale. </a:t>
            </a:r>
          </a:p>
          <a:p>
            <a:r>
              <a:rPr lang="en-IN" b="0" i="0">
                <a:solidFill>
                  <a:srgbClr val="333333"/>
                </a:solidFill>
                <a:effectLst/>
                <a:latin typeface="AmazonEmberLight"/>
              </a:rPr>
              <a:t>You can store your data as-is, without having to first structure the data, and run different types of analytics—from dashboards and visualizations to big data processing, real-time analytics, and machine learning to guide better decisions.</a:t>
            </a:r>
            <a:endParaRPr lang="en-US"/>
          </a:p>
        </p:txBody>
      </p:sp>
      <p:pic>
        <p:nvPicPr>
          <p:cNvPr id="1026" name="Picture 2" descr="AWS  Lake House">
            <a:extLst>
              <a:ext uri="{FF2B5EF4-FFF2-40B4-BE49-F238E27FC236}">
                <a16:creationId xmlns:a16="http://schemas.microsoft.com/office/drawing/2014/main" id="{35A7848B-13E6-48A7-C45E-454C3474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47" y="1299058"/>
            <a:ext cx="7570169" cy="425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11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 Lake: Design principles &amp; Best practices - Data Analytics">
            <a:extLst>
              <a:ext uri="{FF2B5EF4-FFF2-40B4-BE49-F238E27FC236}">
                <a16:creationId xmlns:a16="http://schemas.microsoft.com/office/drawing/2014/main" id="{2AD94C8D-096E-C3CF-22AE-C848E8471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5847" y="454671"/>
            <a:ext cx="8204110" cy="577594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027ED-33F4-8B33-6388-EDAD471A2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9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Content Placeholder 1">
            <a:extLst>
              <a:ext uri="{FF2B5EF4-FFF2-40B4-BE49-F238E27FC236}">
                <a16:creationId xmlns:a16="http://schemas.microsoft.com/office/drawing/2014/main" id="{DDAE9EE3-F1D7-44B2-4329-E7362B3C2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1482725"/>
            <a:ext cx="4857751" cy="4351338"/>
          </a:xfrm>
        </p:spPr>
        <p:txBody>
          <a:bodyPr/>
          <a:lstStyle/>
          <a:p>
            <a:endParaRPr lang="en-US"/>
          </a:p>
          <a:p>
            <a:r>
              <a:rPr lang="en-US"/>
              <a:t>Row Based</a:t>
            </a:r>
          </a:p>
          <a:p>
            <a:pPr lvl="1"/>
            <a:r>
              <a:rPr lang="en-US"/>
              <a:t>CSV</a:t>
            </a:r>
          </a:p>
          <a:p>
            <a:pPr lvl="1"/>
            <a:r>
              <a:rPr lang="en-US"/>
              <a:t>JSON</a:t>
            </a:r>
          </a:p>
          <a:p>
            <a:pPr lvl="1"/>
            <a:r>
              <a:rPr lang="en-US"/>
              <a:t>AVRO</a:t>
            </a:r>
          </a:p>
          <a:p>
            <a:r>
              <a:rPr lang="en-US"/>
              <a:t>Column Format</a:t>
            </a:r>
          </a:p>
          <a:p>
            <a:pPr lvl="1"/>
            <a:r>
              <a:rPr lang="en-US"/>
              <a:t>ORC</a:t>
            </a:r>
          </a:p>
          <a:p>
            <a:pPr lvl="1"/>
            <a:r>
              <a:rPr lang="en-US"/>
              <a:t>Parquet</a:t>
            </a:r>
          </a:p>
          <a:p>
            <a:endParaRPr lang="en-US"/>
          </a:p>
        </p:txBody>
      </p:sp>
      <p:pic>
        <p:nvPicPr>
          <p:cNvPr id="2050" name="Picture 2" descr="Apache Spark - Deep Dive into Storage Format's | spark-notes">
            <a:extLst>
              <a:ext uri="{FF2B5EF4-FFF2-40B4-BE49-F238E27FC236}">
                <a16:creationId xmlns:a16="http://schemas.microsoft.com/office/drawing/2014/main" id="{702110ED-5351-BD15-4938-CD41D065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1725" y="2587118"/>
            <a:ext cx="5257800" cy="21425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8DE868-BB22-B510-D05B-6D2E4261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/>
              <a:t>File Formats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F7A9D-4D9D-0BFA-E116-B08C82ED3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8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633EEA-773B-FCC0-BEC6-C0B4C3D562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Row Based Storage</a:t>
            </a:r>
          </a:p>
          <a:p>
            <a:pPr lvl="1"/>
            <a:r>
              <a:rPr lang="en-US"/>
              <a:t>All record data are stored together</a:t>
            </a:r>
          </a:p>
          <a:p>
            <a:r>
              <a:rPr lang="en-US"/>
              <a:t>Schema Stored In JSON</a:t>
            </a:r>
          </a:p>
          <a:p>
            <a:pPr lvl="1"/>
            <a:r>
              <a:rPr lang="en-US"/>
              <a:t>Easy for humans to read</a:t>
            </a:r>
          </a:p>
          <a:p>
            <a:r>
              <a:rPr lang="en-US"/>
              <a:t>Data Stored in Binary</a:t>
            </a:r>
          </a:p>
          <a:p>
            <a:pPr lvl="1"/>
            <a:r>
              <a:rPr lang="en-US"/>
              <a:t>Easy for computers to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40FF-2A41-A61C-BB87-94F0C40EE6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Benefits:</a:t>
            </a:r>
          </a:p>
          <a:p>
            <a:pPr lvl="1"/>
            <a:r>
              <a:rPr lang="en-US"/>
              <a:t>Easily handles schema changes</a:t>
            </a:r>
          </a:p>
          <a:p>
            <a:pPr lvl="1"/>
            <a:r>
              <a:rPr lang="en-US"/>
              <a:t>Great for write-heavy workloads</a:t>
            </a:r>
          </a:p>
          <a:p>
            <a:pPr lvl="1"/>
            <a:r>
              <a:rPr lang="en-US"/>
              <a:t>Great for ETL operations that need all columns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E2ACB-9C01-B1AA-72EC-248FFB96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D12D8-4D97-2467-5C16-7F7D6E4A6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419100-B348-6C46-A05D-815961EF684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1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72EC92-3D31-3488-49E6-145472F8C1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Columnar Storage</a:t>
            </a:r>
          </a:p>
          <a:p>
            <a:pPr lvl="1"/>
            <a:r>
              <a:rPr lang="en-US"/>
              <a:t>Values of each column types are stored together</a:t>
            </a:r>
          </a:p>
          <a:p>
            <a:r>
              <a:rPr lang="en-US"/>
              <a:t>Nested Data Structures</a:t>
            </a:r>
          </a:p>
          <a:p>
            <a:pPr lvl="1"/>
            <a:r>
              <a:rPr lang="en-US"/>
              <a:t>Nested fields can also be read individually</a:t>
            </a:r>
          </a:p>
          <a:p>
            <a:r>
              <a:rPr lang="en-US"/>
              <a:t>Data Stored in Binary</a:t>
            </a:r>
          </a:p>
          <a:p>
            <a:pPr lvl="1"/>
            <a:r>
              <a:rPr lang="en-US"/>
              <a:t>Easy for computers to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5D230-E847-346F-7F6A-69FFB46035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Great for wide column queries</a:t>
            </a:r>
          </a:p>
          <a:p>
            <a:pPr lvl="1"/>
            <a:r>
              <a:rPr lang="en-US"/>
              <a:t>Efficient for read heavy workloads</a:t>
            </a:r>
          </a:p>
          <a:p>
            <a:pPr lvl="1"/>
            <a:r>
              <a:rPr lang="en-US"/>
              <a:t>Easily queries a subset of columns or nested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7A042C-0BEB-1183-D858-461ED40A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Parquet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B687B-1F86-4863-2BEF-656478ED93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419100-B348-6C46-A05D-815961EF684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6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EF765-B53E-E459-44EB-59F8971F27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 Columnar Storage</a:t>
            </a:r>
          </a:p>
          <a:p>
            <a:pPr lvl="1"/>
            <a:r>
              <a:rPr lang="en-US"/>
              <a:t>Values of each column types are stored together</a:t>
            </a:r>
          </a:p>
          <a:p>
            <a:r>
              <a:rPr lang="en-US"/>
              <a:t>Stripes</a:t>
            </a:r>
          </a:p>
          <a:p>
            <a:pPr lvl="1"/>
            <a:r>
              <a:rPr lang="en-US"/>
              <a:t>Collections of rows that contain row data in columnar format</a:t>
            </a:r>
          </a:p>
          <a:p>
            <a:r>
              <a:rPr lang="en-US"/>
              <a:t>Data Stored in Binary</a:t>
            </a:r>
          </a:p>
          <a:p>
            <a:pPr lvl="1"/>
            <a:r>
              <a:rPr lang="en-US"/>
              <a:t>Easy for computers to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A2BA4-91D1-D968-2B25-2DBE121956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Benefits:</a:t>
            </a:r>
          </a:p>
          <a:p>
            <a:pPr lvl="1"/>
            <a:r>
              <a:rPr lang="en-US"/>
              <a:t>Supports ACID properties</a:t>
            </a:r>
          </a:p>
          <a:p>
            <a:pPr lvl="1"/>
            <a:r>
              <a:rPr lang="en-US"/>
              <a:t>Compress more efficiently</a:t>
            </a:r>
          </a:p>
          <a:p>
            <a:pPr lvl="1"/>
            <a:r>
              <a:rPr lang="en-US"/>
              <a:t>Stripes enable large, efficient reads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A79C7D-7732-9AF3-A986-569185A0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ORC (Optimized Row Columnar)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615A5-998F-57A1-9405-C102BF6D27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419100-B348-6C46-A05D-815961EF684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3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residio 2021">
      <a:dk1>
        <a:srgbClr val="000000"/>
      </a:dk1>
      <a:lt1>
        <a:srgbClr val="FFFFFF"/>
      </a:lt1>
      <a:dk2>
        <a:srgbClr val="007EB8"/>
      </a:dk2>
      <a:lt2>
        <a:srgbClr val="EEECE1"/>
      </a:lt2>
      <a:accent1>
        <a:srgbClr val="0080BA"/>
      </a:accent1>
      <a:accent2>
        <a:srgbClr val="FF9901"/>
      </a:accent2>
      <a:accent3>
        <a:srgbClr val="989998"/>
      </a:accent3>
      <a:accent4>
        <a:srgbClr val="71D24B"/>
      </a:accent4>
      <a:accent5>
        <a:srgbClr val="616062"/>
      </a:accent5>
      <a:accent6>
        <a:srgbClr val="00447A"/>
      </a:accent6>
      <a:hlink>
        <a:srgbClr val="05ABEF"/>
      </a:hlink>
      <a:folHlink>
        <a:srgbClr val="0044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4EADE296-3889-7E43-B170-761895121DF8}" vid="{24BC7E41-EA14-BB42-9BEC-39EB153290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 xmlns="cf68a6e3-2c44-4ef1-bf08-e904f7a8452f" xsi:nil="true"/>
    <DateofPublication xmlns="cf68a6e3-2c44-4ef1-bf08-e904f7a8452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B9FA415221A0429B6E1D52215F1C51" ma:contentTypeVersion="15" ma:contentTypeDescription="Create a new document." ma:contentTypeScope="" ma:versionID="8b75e443a21e79603d01b8ca3150fe41">
  <xsd:schema xmlns:xsd="http://www.w3.org/2001/XMLSchema" xmlns:xs="http://www.w3.org/2001/XMLSchema" xmlns:p="http://schemas.microsoft.com/office/2006/metadata/properties" xmlns:ns2="cf68a6e3-2c44-4ef1-bf08-e904f7a8452f" xmlns:ns3="2c852705-b33e-47e5-ae8a-a46732e2a719" targetNamespace="http://schemas.microsoft.com/office/2006/metadata/properties" ma:root="true" ma:fieldsID="dfd9afd4494cad33908c9069b78e6720" ns2:_="" ns3:_="">
    <xsd:import namespace="cf68a6e3-2c44-4ef1-bf08-e904f7a8452f"/>
    <xsd:import namespace="2c852705-b33e-47e5-ae8a-a46732e2a719"/>
    <xsd:element name="properties">
      <xsd:complexType>
        <xsd:sequence>
          <xsd:element name="documentManagement">
            <xsd:complexType>
              <xsd:all>
                <xsd:element ref="ns2:Description" minOccurs="0"/>
                <xsd:element ref="ns2:DateofPublicat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68a6e3-2c44-4ef1-bf08-e904f7a8452f" elementFormDefault="qualified">
    <xsd:import namespace="http://schemas.microsoft.com/office/2006/documentManagement/types"/>
    <xsd:import namespace="http://schemas.microsoft.com/office/infopath/2007/PartnerControls"/>
    <xsd:element name="Description" ma:index="8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DateofPublication" ma:index="9" nillable="true" ma:displayName="Date of Publication" ma:format="DateOnly" ma:internalName="DateofPublication">
      <xsd:simpleType>
        <xsd:restriction base="dms:DateTim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52705-b33e-47e5-ae8a-a46732e2a71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A69F8-638F-704C-9002-F52DFA215A98}">
  <ds:schemaRefs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2c852705-b33e-47e5-ae8a-a46732e2a719"/>
    <ds:schemaRef ds:uri="cf68a6e3-2c44-4ef1-bf08-e904f7a8452f"/>
  </ds:schemaRefs>
</ds:datastoreItem>
</file>

<file path=customXml/itemProps2.xml><?xml version="1.0" encoding="utf-8"?>
<ds:datastoreItem xmlns:ds="http://schemas.openxmlformats.org/officeDocument/2006/customXml" ds:itemID="{B43DAFD3-93EE-AB4C-9E0D-36BA56A29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54C38F-9B32-45C4-B36D-35505561C67C}">
  <ds:schemaRefs>
    <ds:schemaRef ds:uri="2c852705-b33e-47e5-ae8a-a46732e2a719"/>
    <ds:schemaRef ds:uri="cf68a6e3-2c44-4ef1-bf08-e904f7a845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966</Words>
  <Application>Microsoft Macintosh PowerPoint</Application>
  <PresentationFormat>Widescreen</PresentationFormat>
  <Paragraphs>188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Amazon Ember</vt:lpstr>
      <vt:lpstr>AmazonEmber</vt:lpstr>
      <vt:lpstr>AmazonEmberLight</vt:lpstr>
      <vt:lpstr>Arial</vt:lpstr>
      <vt:lpstr>Söhne</vt:lpstr>
      <vt:lpstr>Office Theme</vt:lpstr>
      <vt:lpstr>Data Stores</vt:lpstr>
      <vt:lpstr>Topics Covered</vt:lpstr>
      <vt:lpstr>Data Lake</vt:lpstr>
      <vt:lpstr>Data Lake</vt:lpstr>
      <vt:lpstr>PowerPoint Presentation</vt:lpstr>
      <vt:lpstr>File Formats</vt:lpstr>
      <vt:lpstr>AVRO</vt:lpstr>
      <vt:lpstr>Parquet</vt:lpstr>
      <vt:lpstr>ORC (Optimized Row Columnar)</vt:lpstr>
      <vt:lpstr>Data Lake Zones</vt:lpstr>
      <vt:lpstr>Folder Structure Strategy</vt:lpstr>
      <vt:lpstr>Data Catalog</vt:lpstr>
      <vt:lpstr>Accessing Data</vt:lpstr>
      <vt:lpstr>Data Lake - Frameworks</vt:lpstr>
      <vt:lpstr>Data Warehouse</vt:lpstr>
      <vt:lpstr>Data Warehouse</vt:lpstr>
      <vt:lpstr>Warehouse Concepts</vt:lpstr>
      <vt:lpstr>Functions of Data Warehouse</vt:lpstr>
      <vt:lpstr>Data Flow</vt:lpstr>
      <vt:lpstr>Data Mart</vt:lpstr>
      <vt:lpstr>Introduction</vt:lpstr>
      <vt:lpstr>Types of Data Mart</vt:lpstr>
      <vt:lpstr>Structure of Data Mart</vt:lpstr>
      <vt:lpstr>Benefits</vt:lpstr>
      <vt:lpstr>UseCases</vt:lpstr>
      <vt:lpstr>Summary</vt:lpstr>
      <vt:lpstr>Overview</vt:lpstr>
      <vt:lpstr>References: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Glimpse of SNOWPLOW</dc:title>
  <dc:creator>John, Prasanth Rosario</dc:creator>
  <cp:lastModifiedBy>Thirumurugan, Senapathi</cp:lastModifiedBy>
  <cp:revision>2</cp:revision>
  <dcterms:created xsi:type="dcterms:W3CDTF">2022-05-04T08:17:01Z</dcterms:created>
  <dcterms:modified xsi:type="dcterms:W3CDTF">2024-08-23T07:47:01Z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0x01010011B9FA415221A0429B6E1D52215F1C51</vt:lpwstr>
  </property>
  <property fmtid="{D5CDD505-2E9C-101B-9397-08002B2CF9AE}" pid="3" name="Order">
    <vt:r8>6206300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